
<file path=[Content_Types].xml><?xml version="1.0" encoding="utf-8"?>
<Types xmlns="http://schemas.openxmlformats.org/package/2006/content-types"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4"/>
    <p:restoredTop sz="94676"/>
  </p:normalViewPr>
  <p:slideViewPr>
    <p:cSldViewPr>
      <p:cViewPr varScale="1">
        <p:scale>
          <a:sx n="106" d="100"/>
          <a:sy n="106" d="100"/>
        </p:scale>
        <p:origin x="165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4727"/>
            <a:ext cx="9144000" cy="484327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011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1"/>
                </a:lnTo>
              </a:path>
            </a:pathLst>
          </a:custGeom>
          <a:ln w="12700">
            <a:solidFill>
              <a:srgbClr val="000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3490" y="1847088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343" y="1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22230" y="772668"/>
            <a:ext cx="6099538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B71E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4727"/>
            <a:ext cx="9144000" cy="4843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017775"/>
            <a:ext cx="9144000" cy="41087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B71E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4727"/>
            <a:ext cx="9144000" cy="484327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011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1"/>
                </a:lnTo>
              </a:path>
            </a:pathLst>
          </a:custGeom>
          <a:ln w="12700">
            <a:solidFill>
              <a:srgbClr val="000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3490" y="1847088"/>
            <a:ext cx="6571615" cy="0"/>
          </a:xfrm>
          <a:custGeom>
            <a:avLst/>
            <a:gdLst/>
            <a:ahLst/>
            <a:cxnLst/>
            <a:rect l="l" t="t" r="r" b="b"/>
            <a:pathLst>
              <a:path w="6571615">
                <a:moveTo>
                  <a:pt x="0" y="0"/>
                </a:moveTo>
                <a:lnTo>
                  <a:pt x="6571343" y="1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B71E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014727"/>
            <a:ext cx="9144000" cy="48432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675" y="2519171"/>
            <a:ext cx="8730648" cy="891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B71E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9074" y="2523236"/>
            <a:ext cx="6545851" cy="1802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3"/><Relationship Id="rId7" Type="http://schemas.openxmlformats.org/officeDocument/2006/relationships/image" Target="../media/image16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jp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4727"/>
              <a:ext cx="9144000" cy="48432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0112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6318" y="3528541"/>
              <a:ext cx="5619115" cy="0"/>
            </a:xfrm>
            <a:custGeom>
              <a:avLst/>
              <a:gdLst/>
              <a:ahLst/>
              <a:cxnLst/>
              <a:rect l="l" t="t" r="r" b="b"/>
              <a:pathLst>
                <a:path w="5619115">
                  <a:moveTo>
                    <a:pt x="0" y="0"/>
                  </a:moveTo>
                  <a:lnTo>
                    <a:pt x="5618515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07415">
              <a:lnSpc>
                <a:spcPct val="100000"/>
              </a:lnSpc>
              <a:spcBef>
                <a:spcPts val="715"/>
              </a:spcBef>
            </a:pPr>
            <a:r>
              <a:rPr spc="-310" dirty="0"/>
              <a:t>V</a:t>
            </a:r>
            <a:r>
              <a:rPr spc="-325" dirty="0"/>
              <a:t>O</a:t>
            </a:r>
            <a:r>
              <a:rPr spc="-204" dirty="0"/>
              <a:t>I</a:t>
            </a:r>
            <a:r>
              <a:rPr spc="130" dirty="0"/>
              <a:t>C</a:t>
            </a:r>
            <a:r>
              <a:rPr spc="-140" dirty="0"/>
              <a:t>E</a:t>
            </a:r>
            <a:r>
              <a:rPr spc="-185" dirty="0"/>
              <a:t> </a:t>
            </a:r>
            <a:r>
              <a:rPr spc="-415" dirty="0"/>
              <a:t>-</a:t>
            </a:r>
            <a:r>
              <a:rPr spc="-180" dirty="0"/>
              <a:t> </a:t>
            </a:r>
            <a:r>
              <a:rPr spc="130" dirty="0"/>
              <a:t>C</a:t>
            </a:r>
            <a:r>
              <a:rPr spc="30" dirty="0"/>
              <a:t>O</a:t>
            </a:r>
            <a:r>
              <a:rPr spc="25" dirty="0"/>
              <a:t>N</a:t>
            </a:r>
            <a:r>
              <a:rPr spc="100" dirty="0"/>
              <a:t>T</a:t>
            </a:r>
            <a:r>
              <a:rPr spc="-340" dirty="0"/>
              <a:t>R</a:t>
            </a:r>
            <a:r>
              <a:rPr dirty="0"/>
              <a:t>OL</a:t>
            </a:r>
          </a:p>
          <a:p>
            <a:pPr marL="1497965">
              <a:lnSpc>
                <a:spcPct val="100000"/>
              </a:lnSpc>
              <a:spcBef>
                <a:spcPts val="440"/>
              </a:spcBef>
            </a:pPr>
            <a:r>
              <a:rPr sz="2000" spc="-315" dirty="0"/>
              <a:t>(</a:t>
            </a:r>
            <a:r>
              <a:rPr sz="2000" spc="5" dirty="0"/>
              <a:t>A</a:t>
            </a:r>
            <a:r>
              <a:rPr sz="2000" spc="-430" dirty="0"/>
              <a:t>I</a:t>
            </a:r>
            <a:r>
              <a:rPr sz="2000" spc="210" dirty="0"/>
              <a:t> </a:t>
            </a:r>
            <a:r>
              <a:rPr sz="2000" spc="5" dirty="0"/>
              <a:t>A</a:t>
            </a:r>
            <a:r>
              <a:rPr sz="2000" spc="-215" dirty="0"/>
              <a:t>SS</a:t>
            </a:r>
            <a:r>
              <a:rPr sz="2000" spc="-434" dirty="0"/>
              <a:t>I</a:t>
            </a:r>
            <a:r>
              <a:rPr sz="2000" spc="-215" dirty="0"/>
              <a:t>S</a:t>
            </a:r>
            <a:r>
              <a:rPr sz="2000" spc="-170" dirty="0"/>
              <a:t>T</a:t>
            </a:r>
            <a:r>
              <a:rPr sz="2000" spc="5" dirty="0"/>
              <a:t>A</a:t>
            </a:r>
            <a:r>
              <a:rPr sz="2000" spc="-10" dirty="0"/>
              <a:t>N</a:t>
            </a:r>
            <a:r>
              <a:rPr sz="2000" spc="75" dirty="0"/>
              <a:t>T</a:t>
            </a:r>
            <a:r>
              <a:rPr sz="2000" spc="-135" dirty="0"/>
              <a:t> </a:t>
            </a:r>
            <a:r>
              <a:rPr sz="2000" spc="-95" dirty="0"/>
              <a:t>F</a:t>
            </a:r>
            <a:r>
              <a:rPr sz="2000" spc="-85" dirty="0"/>
              <a:t>OR</a:t>
            </a:r>
            <a:r>
              <a:rPr sz="2000" spc="-140" dirty="0"/>
              <a:t> </a:t>
            </a:r>
            <a:r>
              <a:rPr sz="2000" spc="-105" dirty="0"/>
              <a:t>SA</a:t>
            </a:r>
            <a:r>
              <a:rPr sz="2000" spc="-10" dirty="0"/>
              <a:t>N</a:t>
            </a:r>
            <a:r>
              <a:rPr sz="2000" spc="-140" dirty="0"/>
              <a:t>F</a:t>
            </a:r>
            <a:r>
              <a:rPr sz="2000" spc="-175" dirty="0"/>
              <a:t>R</a:t>
            </a:r>
            <a:r>
              <a:rPr sz="2000" spc="5" dirty="0"/>
              <a:t>A</a:t>
            </a:r>
            <a:r>
              <a:rPr sz="2000" spc="-10" dirty="0"/>
              <a:t>N</a:t>
            </a:r>
            <a:r>
              <a:rPr sz="2000" spc="80" dirty="0"/>
              <a:t>C</a:t>
            </a:r>
            <a:r>
              <a:rPr sz="2000" spc="-434" dirty="0"/>
              <a:t>I</a:t>
            </a:r>
            <a:r>
              <a:rPr sz="2000" spc="-60" dirty="0"/>
              <a:t>S</a:t>
            </a:r>
            <a:r>
              <a:rPr sz="2000" spc="-70" dirty="0"/>
              <a:t>C</a:t>
            </a:r>
            <a:r>
              <a:rPr sz="2000" spc="45" dirty="0"/>
              <a:t>O</a:t>
            </a:r>
            <a:r>
              <a:rPr sz="2000" spc="-135" dirty="0"/>
              <a:t> </a:t>
            </a:r>
            <a:r>
              <a:rPr sz="2000" spc="-130" dirty="0"/>
              <a:t>B</a:t>
            </a:r>
            <a:r>
              <a:rPr sz="2000" spc="-220" dirty="0"/>
              <a:t>A</a:t>
            </a:r>
            <a:r>
              <a:rPr sz="2000" spc="-60" dirty="0"/>
              <a:t>Y</a:t>
            </a:r>
            <a:r>
              <a:rPr sz="2000" spc="-140" dirty="0"/>
              <a:t> </a:t>
            </a:r>
            <a:r>
              <a:rPr sz="2000" spc="5" dirty="0"/>
              <a:t>U</a:t>
            </a:r>
            <a:r>
              <a:rPr sz="2000" dirty="0"/>
              <a:t>N</a:t>
            </a:r>
            <a:r>
              <a:rPr sz="2000" spc="-434" dirty="0"/>
              <a:t>I</a:t>
            </a:r>
            <a:r>
              <a:rPr sz="2000" spc="-95" dirty="0"/>
              <a:t>VE</a:t>
            </a:r>
            <a:r>
              <a:rPr sz="2000" spc="-220" dirty="0"/>
              <a:t>R</a:t>
            </a:r>
            <a:r>
              <a:rPr sz="2000" spc="-365" dirty="0"/>
              <a:t>S</a:t>
            </a:r>
            <a:r>
              <a:rPr sz="2000" spc="-285" dirty="0"/>
              <a:t>I</a:t>
            </a:r>
            <a:r>
              <a:rPr sz="2000" spc="70" dirty="0"/>
              <a:t>T</a:t>
            </a:r>
            <a:r>
              <a:rPr sz="2000" spc="-65" dirty="0"/>
              <a:t>Y</a:t>
            </a:r>
            <a:r>
              <a:rPr sz="2000" spc="-320" dirty="0"/>
              <a:t>)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6347193" y="5145532"/>
            <a:ext cx="207200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B71E42"/>
                </a:solidFill>
                <a:latin typeface="Arial"/>
                <a:cs typeface="Arial"/>
              </a:rPr>
              <a:t>MARYAM</a:t>
            </a:r>
            <a:r>
              <a:rPr sz="1600" b="1" spc="-40" dirty="0">
                <a:solidFill>
                  <a:srgbClr val="B71E42"/>
                </a:solidFill>
                <a:latin typeface="Arial"/>
                <a:cs typeface="Arial"/>
              </a:rPr>
              <a:t> </a:t>
            </a:r>
            <a:r>
              <a:rPr sz="1600" b="1" spc="55" dirty="0">
                <a:solidFill>
                  <a:srgbClr val="B71E42"/>
                </a:solidFill>
                <a:latin typeface="Arial"/>
                <a:cs typeface="Arial"/>
              </a:rPr>
              <a:t>ZUBAIR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600" b="1" spc="30" dirty="0">
                <a:solidFill>
                  <a:srgbClr val="B71E42"/>
                </a:solidFill>
                <a:latin typeface="Arial"/>
                <a:cs typeface="Arial"/>
              </a:rPr>
              <a:t>ST</a:t>
            </a:r>
            <a:r>
              <a:rPr sz="1600" b="1" spc="135" dirty="0">
                <a:solidFill>
                  <a:srgbClr val="B71E42"/>
                </a:solidFill>
                <a:latin typeface="Arial"/>
                <a:cs typeface="Arial"/>
              </a:rPr>
              <a:t>U</a:t>
            </a:r>
            <a:r>
              <a:rPr sz="1600" b="1" spc="140" dirty="0">
                <a:solidFill>
                  <a:srgbClr val="B71E42"/>
                </a:solidFill>
                <a:latin typeface="Arial"/>
                <a:cs typeface="Arial"/>
              </a:rPr>
              <a:t>D</a:t>
            </a:r>
            <a:r>
              <a:rPr sz="1600" b="1" spc="65" dirty="0">
                <a:solidFill>
                  <a:srgbClr val="B71E42"/>
                </a:solidFill>
                <a:latin typeface="Arial"/>
                <a:cs typeface="Arial"/>
              </a:rPr>
              <a:t>EN</a:t>
            </a:r>
            <a:r>
              <a:rPr sz="1600" b="1" spc="170" dirty="0">
                <a:solidFill>
                  <a:srgbClr val="B71E42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B71E42"/>
                </a:solidFill>
                <a:latin typeface="Arial"/>
                <a:cs typeface="Arial"/>
              </a:rPr>
              <a:t> </a:t>
            </a:r>
            <a:r>
              <a:rPr sz="1600" b="1" spc="105" dirty="0">
                <a:solidFill>
                  <a:srgbClr val="B71E42"/>
                </a:solidFill>
                <a:latin typeface="Arial"/>
                <a:cs typeface="Arial"/>
              </a:rPr>
              <a:t>ID</a:t>
            </a:r>
            <a:r>
              <a:rPr sz="1600" b="1" spc="5" dirty="0">
                <a:solidFill>
                  <a:srgbClr val="B71E42"/>
                </a:solidFill>
                <a:latin typeface="Arial"/>
                <a:cs typeface="Arial"/>
              </a:rPr>
              <a:t> </a:t>
            </a:r>
            <a:r>
              <a:rPr sz="1600" b="1" spc="-100" dirty="0">
                <a:solidFill>
                  <a:srgbClr val="B71E42"/>
                </a:solidFill>
                <a:latin typeface="Arial"/>
                <a:cs typeface="Arial"/>
              </a:rPr>
              <a:t>:</a:t>
            </a:r>
            <a:r>
              <a:rPr sz="1600" b="1" spc="-155" dirty="0">
                <a:solidFill>
                  <a:srgbClr val="B71E4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B71E42"/>
                </a:solidFill>
                <a:latin typeface="Arial"/>
                <a:cs typeface="Arial"/>
              </a:rPr>
              <a:t>19709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90422" y="1847088"/>
              <a:ext cx="7205980" cy="0"/>
            </a:xfrm>
            <a:custGeom>
              <a:avLst/>
              <a:gdLst/>
              <a:ahLst/>
              <a:cxnLst/>
              <a:rect l="l" t="t" r="r" b="b"/>
              <a:pathLst>
                <a:path w="7205980">
                  <a:moveTo>
                    <a:pt x="0" y="0"/>
                  </a:moveTo>
                  <a:lnTo>
                    <a:pt x="720564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7423" y="772668"/>
            <a:ext cx="2679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250" dirty="0">
                <a:solidFill>
                  <a:srgbClr val="000000"/>
                </a:solidFill>
                <a:latin typeface="Trebuchet MS"/>
                <a:cs typeface="Trebuchet MS"/>
              </a:rPr>
              <a:t>CONCLUSION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7775"/>
            <a:ext cx="9144000" cy="41087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7423" y="2556764"/>
            <a:ext cx="69437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40" dirty="0">
                <a:latin typeface="Trebuchet MS"/>
                <a:cs typeface="Trebuchet MS"/>
              </a:rPr>
              <a:t>The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project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successfully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demonstrates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the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creation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of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120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voice-controlled</a:t>
            </a:r>
            <a:r>
              <a:rPr sz="1200" spc="-1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AI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assistant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using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Python.</a:t>
            </a:r>
            <a:endParaRPr sz="12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124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60" dirty="0">
                <a:latin typeface="Trebuchet MS"/>
                <a:cs typeface="Trebuchet MS"/>
              </a:rPr>
              <a:t>It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highlights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the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potential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of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integrating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various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technologies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for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natural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user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interaction.</a:t>
            </a:r>
            <a:endParaRPr sz="1200">
              <a:latin typeface="Trebuchet MS"/>
              <a:cs typeface="Trebuchet MS"/>
            </a:endParaRPr>
          </a:p>
          <a:p>
            <a:pPr marL="240665" marR="5080" indent="-228600">
              <a:lnSpc>
                <a:spcPct val="125000"/>
              </a:lnSpc>
              <a:spcBef>
                <a:spcPts val="91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40" dirty="0">
                <a:latin typeface="Trebuchet MS"/>
                <a:cs typeface="Trebuchet MS"/>
              </a:rPr>
              <a:t>The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system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offers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120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foundation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for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further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enhancements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and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applications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in</a:t>
            </a:r>
            <a:r>
              <a:rPr sz="1200" spc="-13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AI-driven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voice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recognition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response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systems.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6122062"/>
            <a:ext cx="9144000" cy="735965"/>
            <a:chOff x="0" y="6122062"/>
            <a:chExt cx="9144000" cy="73596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6479"/>
              <a:ext cx="9144000" cy="7315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2841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1767"/>
              <a:ext cx="9144000" cy="566623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6442" y="3260852"/>
            <a:ext cx="2168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spc="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00" spc="3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0721" y="160020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1" y="3657600"/>
                </a:lnTo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1216" y="3160267"/>
            <a:ext cx="4191000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1300" marR="5080" indent="-228600">
              <a:lnSpc>
                <a:spcPct val="117500"/>
              </a:lnSpc>
              <a:spcBef>
                <a:spcPts val="8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References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documentation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libraries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used: 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pydub, mutagen.mp3,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simpleaudio,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speech_recognition,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whisper,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gtts,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openai.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1216" y="3943604"/>
            <a:ext cx="400494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83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references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academic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papers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online </a:t>
            </a:r>
            <a:r>
              <a:rPr sz="1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speech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Trebuchet MS"/>
                <a:cs typeface="Trebuchet MS"/>
              </a:rPr>
              <a:t>recognition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AI.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2230" y="772668"/>
            <a:ext cx="2486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latin typeface="Trebuchet MS"/>
                <a:cs typeface="Trebuchet MS"/>
              </a:rPr>
              <a:t>GITHUB</a:t>
            </a:r>
            <a:r>
              <a:rPr sz="3200" spc="-150" dirty="0">
                <a:latin typeface="Trebuchet MS"/>
                <a:cs typeface="Trebuchet MS"/>
              </a:rPr>
              <a:t> </a:t>
            </a:r>
            <a:r>
              <a:rPr sz="3200" spc="140" dirty="0">
                <a:latin typeface="Trebuchet MS"/>
                <a:cs typeface="Trebuchet MS"/>
              </a:rPr>
              <a:t>LINK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2230" y="2022348"/>
            <a:ext cx="6367780" cy="11049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60"/>
              </a:spcBef>
            </a:pPr>
            <a:r>
              <a:rPr sz="2000" spc="-160" dirty="0">
                <a:latin typeface="Trebuchet MS"/>
                <a:cs typeface="Trebuchet MS"/>
              </a:rPr>
              <a:t>https://github.com/Maryam- 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Zubair/MachineLearning_Assignment/tree/main/ChatGPT/SFB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U-Voice-Controlled-AI-Assistant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4727"/>
              <a:ext cx="9144000" cy="48432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0112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3490" y="1847088"/>
              <a:ext cx="6571615" cy="0"/>
            </a:xfrm>
            <a:custGeom>
              <a:avLst/>
              <a:gdLst/>
              <a:ahLst/>
              <a:cxnLst/>
              <a:rect l="l" t="t" r="r" b="b"/>
              <a:pathLst>
                <a:path w="6571615">
                  <a:moveTo>
                    <a:pt x="0" y="0"/>
                  </a:moveTo>
                  <a:lnTo>
                    <a:pt x="6571343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2230" y="772668"/>
            <a:ext cx="5468620" cy="946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570"/>
              </a:spcBef>
            </a:pP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3200" b="0" spc="3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260" dirty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IM</a:t>
            </a:r>
            <a:r>
              <a:rPr sz="3200" b="0" spc="-15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200" b="0" spc="-5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3200" b="0" spc="55" dirty="0">
                <a:solidFill>
                  <a:srgbClr val="000000"/>
                </a:solidFill>
                <a:latin typeface="Trebuchet MS"/>
                <a:cs typeface="Trebuchet MS"/>
              </a:rPr>
              <a:t>EM</a:t>
            </a:r>
            <a:r>
              <a:rPr sz="3200" b="0" spc="170" dirty="0">
                <a:solidFill>
                  <a:srgbClr val="000000"/>
                </a:solidFill>
                <a:latin typeface="Trebuchet MS"/>
                <a:cs typeface="Trebuchet MS"/>
              </a:rPr>
              <a:t>EN</a:t>
            </a:r>
            <a:r>
              <a:rPr sz="3200" b="0" spc="-24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3200" b="0" spc="7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190" dirty="0">
                <a:solidFill>
                  <a:srgbClr val="000000"/>
                </a:solidFill>
                <a:latin typeface="Trebuchet MS"/>
                <a:cs typeface="Trebuchet MS"/>
              </a:rPr>
              <a:t>IO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125" dirty="0">
                <a:solidFill>
                  <a:srgbClr val="000000"/>
                </a:solidFill>
                <a:latin typeface="Trebuchet MS"/>
                <a:cs typeface="Trebuchet MS"/>
              </a:rPr>
              <a:t>-  </a:t>
            </a:r>
            <a:r>
              <a:rPr sz="3200" b="0" spc="70" dirty="0">
                <a:solidFill>
                  <a:srgbClr val="000000"/>
                </a:solidFill>
                <a:latin typeface="Trebuchet MS"/>
                <a:cs typeface="Trebuchet MS"/>
              </a:rPr>
              <a:t>OVERVIEW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184" marR="5080" indent="-228600">
              <a:lnSpc>
                <a:spcPct val="1183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63550" algn="l"/>
                <a:tab pos="464184" algn="l"/>
              </a:tabLst>
            </a:pPr>
            <a:r>
              <a:rPr spc="-40" dirty="0"/>
              <a:t>The</a:t>
            </a:r>
            <a:r>
              <a:rPr spc="-15" dirty="0"/>
              <a:t> </a:t>
            </a:r>
            <a:r>
              <a:rPr spc="-70" dirty="0"/>
              <a:t>project</a:t>
            </a:r>
            <a:r>
              <a:rPr spc="-15" dirty="0"/>
              <a:t> </a:t>
            </a:r>
            <a:r>
              <a:rPr spc="-65" dirty="0"/>
              <a:t>involves</a:t>
            </a:r>
            <a:r>
              <a:rPr spc="-15" dirty="0"/>
              <a:t> </a:t>
            </a:r>
            <a:r>
              <a:rPr spc="-75" dirty="0"/>
              <a:t>creating</a:t>
            </a:r>
            <a:r>
              <a:rPr spc="-15" dirty="0"/>
              <a:t> </a:t>
            </a:r>
            <a:r>
              <a:rPr spc="-120" dirty="0"/>
              <a:t>a</a:t>
            </a:r>
            <a:r>
              <a:rPr spc="-15" dirty="0"/>
              <a:t> </a:t>
            </a:r>
            <a:r>
              <a:rPr spc="-60" dirty="0"/>
              <a:t>voice-controlled</a:t>
            </a:r>
            <a:r>
              <a:rPr spc="-140" dirty="0"/>
              <a:t> </a:t>
            </a:r>
            <a:r>
              <a:rPr spc="25" dirty="0"/>
              <a:t>AI</a:t>
            </a:r>
            <a:r>
              <a:rPr spc="-15" dirty="0"/>
              <a:t> </a:t>
            </a:r>
            <a:r>
              <a:rPr spc="-70" dirty="0"/>
              <a:t>assistant</a:t>
            </a:r>
            <a:r>
              <a:rPr spc="-15" dirty="0"/>
              <a:t> </a:t>
            </a:r>
            <a:r>
              <a:rPr spc="-65" dirty="0"/>
              <a:t>using</a:t>
            </a:r>
            <a:r>
              <a:rPr spc="-15" dirty="0"/>
              <a:t> </a:t>
            </a:r>
            <a:r>
              <a:rPr spc="-70" dirty="0"/>
              <a:t>Python.</a:t>
            </a:r>
            <a:r>
              <a:rPr spc="-140" dirty="0"/>
              <a:t> </a:t>
            </a:r>
            <a:r>
              <a:rPr spc="-50" dirty="0"/>
              <a:t>Key</a:t>
            </a:r>
            <a:r>
              <a:rPr spc="-15" dirty="0"/>
              <a:t> </a:t>
            </a:r>
            <a:r>
              <a:rPr spc="-50" dirty="0"/>
              <a:t>components</a:t>
            </a:r>
            <a:r>
              <a:rPr spc="-15" dirty="0"/>
              <a:t> </a:t>
            </a:r>
            <a:r>
              <a:rPr spc="-75" dirty="0"/>
              <a:t>include </a:t>
            </a:r>
            <a:r>
              <a:rPr spc="-345" dirty="0"/>
              <a:t> </a:t>
            </a:r>
            <a:r>
              <a:rPr spc="-60" dirty="0"/>
              <a:t>audio</a:t>
            </a:r>
            <a:r>
              <a:rPr spc="-25" dirty="0"/>
              <a:t> </a:t>
            </a:r>
            <a:r>
              <a:rPr spc="-65" dirty="0"/>
              <a:t>processing,</a:t>
            </a:r>
            <a:r>
              <a:rPr spc="-145" dirty="0"/>
              <a:t> </a:t>
            </a:r>
            <a:r>
              <a:rPr spc="-65" dirty="0"/>
              <a:t>speech</a:t>
            </a:r>
            <a:r>
              <a:rPr spc="-25" dirty="0"/>
              <a:t> </a:t>
            </a:r>
            <a:r>
              <a:rPr spc="-65" dirty="0"/>
              <a:t>recognition,</a:t>
            </a:r>
            <a:r>
              <a:rPr spc="-265" dirty="0"/>
              <a:t> </a:t>
            </a:r>
            <a:r>
              <a:rPr spc="25" dirty="0"/>
              <a:t>AI</a:t>
            </a:r>
            <a:r>
              <a:rPr spc="-25" dirty="0"/>
              <a:t> </a:t>
            </a:r>
            <a:r>
              <a:rPr spc="-75" dirty="0"/>
              <a:t>interaction,</a:t>
            </a:r>
            <a:r>
              <a:rPr spc="-145" dirty="0"/>
              <a:t> </a:t>
            </a:r>
            <a:r>
              <a:rPr spc="-80" dirty="0"/>
              <a:t>and</a:t>
            </a:r>
            <a:r>
              <a:rPr spc="-20" dirty="0"/>
              <a:t> </a:t>
            </a:r>
            <a:r>
              <a:rPr spc="-60" dirty="0"/>
              <a:t>audio</a:t>
            </a:r>
            <a:r>
              <a:rPr spc="-25" dirty="0"/>
              <a:t> </a:t>
            </a:r>
            <a:r>
              <a:rPr spc="-100" dirty="0"/>
              <a:t>playback.</a:t>
            </a:r>
          </a:p>
          <a:p>
            <a:pPr marL="464184" marR="71755" indent="-228600">
              <a:lnSpc>
                <a:spcPct val="121700"/>
              </a:lnSpc>
              <a:spcBef>
                <a:spcPts val="935"/>
              </a:spcBef>
              <a:buClr>
                <a:srgbClr val="B71E42"/>
              </a:buClr>
              <a:buFont typeface="Arial MT"/>
              <a:buChar char="•"/>
              <a:tabLst>
                <a:tab pos="463550" algn="l"/>
                <a:tab pos="464184" algn="l"/>
              </a:tabLst>
            </a:pPr>
            <a:r>
              <a:rPr spc="-40" dirty="0"/>
              <a:t>The</a:t>
            </a:r>
            <a:r>
              <a:rPr spc="-15" dirty="0"/>
              <a:t> </a:t>
            </a:r>
            <a:r>
              <a:rPr spc="-55" dirty="0"/>
              <a:t>script</a:t>
            </a:r>
            <a:r>
              <a:rPr spc="-10" dirty="0"/>
              <a:t> </a:t>
            </a:r>
            <a:r>
              <a:rPr spc="-45" dirty="0"/>
              <a:t>imports</a:t>
            </a:r>
            <a:r>
              <a:rPr spc="-15" dirty="0"/>
              <a:t> </a:t>
            </a:r>
            <a:r>
              <a:rPr spc="-75" dirty="0"/>
              <a:t>essential</a:t>
            </a:r>
            <a:r>
              <a:rPr spc="-10" dirty="0"/>
              <a:t> </a:t>
            </a:r>
            <a:r>
              <a:rPr spc="-65" dirty="0"/>
              <a:t>libraries</a:t>
            </a:r>
            <a:r>
              <a:rPr spc="-15" dirty="0"/>
              <a:t> </a:t>
            </a:r>
            <a:r>
              <a:rPr spc="-85" dirty="0"/>
              <a:t>like</a:t>
            </a:r>
            <a:r>
              <a:rPr spc="-10" dirty="0"/>
              <a:t> </a:t>
            </a:r>
            <a:r>
              <a:rPr spc="-75" dirty="0"/>
              <a:t>pydub</a:t>
            </a:r>
            <a:r>
              <a:rPr spc="-15" dirty="0"/>
              <a:t> </a:t>
            </a:r>
            <a:r>
              <a:rPr spc="-45" dirty="0"/>
              <a:t>for</a:t>
            </a:r>
            <a:r>
              <a:rPr spc="-10" dirty="0"/>
              <a:t> </a:t>
            </a:r>
            <a:r>
              <a:rPr spc="-60" dirty="0"/>
              <a:t>audio</a:t>
            </a:r>
            <a:r>
              <a:rPr spc="-15" dirty="0"/>
              <a:t> </a:t>
            </a:r>
            <a:r>
              <a:rPr spc="-85" dirty="0"/>
              <a:t>manipulation,</a:t>
            </a:r>
            <a:r>
              <a:rPr spc="-135" dirty="0"/>
              <a:t> </a:t>
            </a:r>
            <a:r>
              <a:rPr spc="-85" dirty="0"/>
              <a:t>mutagen.mp3</a:t>
            </a:r>
            <a:r>
              <a:rPr spc="-10" dirty="0"/>
              <a:t> </a:t>
            </a:r>
            <a:r>
              <a:rPr spc="-45" dirty="0"/>
              <a:t>for</a:t>
            </a:r>
            <a:r>
              <a:rPr spc="-15" dirty="0"/>
              <a:t> </a:t>
            </a:r>
            <a:r>
              <a:rPr spc="-5" dirty="0"/>
              <a:t>MP3</a:t>
            </a:r>
            <a:r>
              <a:rPr spc="-10" dirty="0"/>
              <a:t> </a:t>
            </a:r>
            <a:r>
              <a:rPr spc="-105" dirty="0"/>
              <a:t>file </a:t>
            </a:r>
            <a:r>
              <a:rPr spc="-345" dirty="0"/>
              <a:t> </a:t>
            </a:r>
            <a:r>
              <a:rPr spc="-90" dirty="0"/>
              <a:t>handling,</a:t>
            </a:r>
            <a:r>
              <a:rPr spc="-145" dirty="0"/>
              <a:t> </a:t>
            </a:r>
            <a:r>
              <a:rPr spc="-70" dirty="0"/>
              <a:t>simpleaudio</a:t>
            </a:r>
            <a:r>
              <a:rPr spc="-20" dirty="0"/>
              <a:t> </a:t>
            </a:r>
            <a:r>
              <a:rPr spc="-45" dirty="0"/>
              <a:t>for</a:t>
            </a:r>
            <a:r>
              <a:rPr spc="-15" dirty="0"/>
              <a:t> </a:t>
            </a:r>
            <a:r>
              <a:rPr spc="-60" dirty="0"/>
              <a:t>audio</a:t>
            </a:r>
            <a:r>
              <a:rPr spc="-20" dirty="0"/>
              <a:t> </a:t>
            </a:r>
            <a:r>
              <a:rPr spc="-100" dirty="0"/>
              <a:t>playback,</a:t>
            </a:r>
            <a:r>
              <a:rPr spc="-145" dirty="0"/>
              <a:t> </a:t>
            </a:r>
            <a:r>
              <a:rPr spc="-55" dirty="0"/>
              <a:t>speech_recognition</a:t>
            </a:r>
            <a:r>
              <a:rPr spc="-15" dirty="0"/>
              <a:t> </a:t>
            </a:r>
            <a:r>
              <a:rPr spc="-80" dirty="0"/>
              <a:t>and</a:t>
            </a:r>
            <a:r>
              <a:rPr spc="-20" dirty="0"/>
              <a:t> </a:t>
            </a:r>
            <a:r>
              <a:rPr spc="-50" dirty="0"/>
              <a:t>whisper</a:t>
            </a:r>
            <a:r>
              <a:rPr spc="-20" dirty="0"/>
              <a:t> </a:t>
            </a:r>
            <a:r>
              <a:rPr spc="-45" dirty="0"/>
              <a:t>for</a:t>
            </a:r>
            <a:r>
              <a:rPr spc="-20" dirty="0"/>
              <a:t> </a:t>
            </a:r>
            <a:r>
              <a:rPr spc="-65" dirty="0"/>
              <a:t>speech</a:t>
            </a:r>
            <a:r>
              <a:rPr spc="-20" dirty="0"/>
              <a:t> </a:t>
            </a:r>
            <a:r>
              <a:rPr spc="-30" dirty="0"/>
              <a:t>to</a:t>
            </a:r>
            <a:r>
              <a:rPr spc="-20" dirty="0"/>
              <a:t> </a:t>
            </a:r>
            <a:r>
              <a:rPr spc="-60" dirty="0"/>
              <a:t>text </a:t>
            </a:r>
            <a:r>
              <a:rPr spc="-55" dirty="0"/>
              <a:t> </a:t>
            </a:r>
            <a:r>
              <a:rPr spc="-60" dirty="0"/>
              <a:t>conversion,</a:t>
            </a:r>
            <a:r>
              <a:rPr spc="-145" dirty="0"/>
              <a:t> </a:t>
            </a:r>
            <a:r>
              <a:rPr spc="-70" dirty="0"/>
              <a:t>gtts</a:t>
            </a:r>
            <a:r>
              <a:rPr spc="-25" dirty="0"/>
              <a:t> </a:t>
            </a:r>
            <a:r>
              <a:rPr spc="-45" dirty="0"/>
              <a:t>for</a:t>
            </a:r>
            <a:r>
              <a:rPr spc="-25" dirty="0"/>
              <a:t> </a:t>
            </a:r>
            <a:r>
              <a:rPr spc="-65" dirty="0"/>
              <a:t>text-to-speech,</a:t>
            </a:r>
            <a:r>
              <a:rPr spc="-145" dirty="0"/>
              <a:t> </a:t>
            </a:r>
            <a:r>
              <a:rPr spc="-80" dirty="0"/>
              <a:t>and</a:t>
            </a:r>
            <a:r>
              <a:rPr spc="-25" dirty="0"/>
              <a:t> </a:t>
            </a:r>
            <a:r>
              <a:rPr spc="-65" dirty="0"/>
              <a:t>openai</a:t>
            </a:r>
            <a:r>
              <a:rPr spc="-25" dirty="0"/>
              <a:t> </a:t>
            </a:r>
            <a:r>
              <a:rPr spc="-45" dirty="0"/>
              <a:t>for</a:t>
            </a:r>
            <a:r>
              <a:rPr spc="-145" dirty="0"/>
              <a:t> </a:t>
            </a:r>
            <a:r>
              <a:rPr spc="25" dirty="0"/>
              <a:t>AI</a:t>
            </a:r>
            <a:r>
              <a:rPr spc="-25" dirty="0"/>
              <a:t> </a:t>
            </a:r>
            <a:r>
              <a:rPr spc="-75" dirty="0"/>
              <a:t>interaction.</a:t>
            </a:r>
          </a:p>
          <a:p>
            <a:pPr marL="464184" marR="247650" indent="-228600">
              <a:lnSpc>
                <a:spcPct val="116700"/>
              </a:lnSpc>
              <a:spcBef>
                <a:spcPts val="1030"/>
              </a:spcBef>
              <a:buClr>
                <a:srgbClr val="B71E42"/>
              </a:buClr>
              <a:buFont typeface="Arial MT"/>
              <a:buChar char="•"/>
              <a:tabLst>
                <a:tab pos="463550" algn="l"/>
                <a:tab pos="464184" algn="l"/>
              </a:tabLst>
            </a:pPr>
            <a:r>
              <a:rPr spc="-75" dirty="0"/>
              <a:t>Initialization</a:t>
            </a:r>
            <a:r>
              <a:rPr spc="-20" dirty="0"/>
              <a:t> </a:t>
            </a:r>
            <a:r>
              <a:rPr spc="-70" dirty="0"/>
              <a:t>includes</a:t>
            </a:r>
            <a:r>
              <a:rPr spc="-20" dirty="0"/>
              <a:t> </a:t>
            </a:r>
            <a:r>
              <a:rPr spc="-70" dirty="0"/>
              <a:t>setting</a:t>
            </a:r>
            <a:r>
              <a:rPr spc="-15" dirty="0"/>
              <a:t> </a:t>
            </a:r>
            <a:r>
              <a:rPr spc="-65" dirty="0"/>
              <a:t>up</a:t>
            </a:r>
            <a:r>
              <a:rPr spc="-20" dirty="0"/>
              <a:t> </a:t>
            </a:r>
            <a:r>
              <a:rPr spc="-75" dirty="0"/>
              <a:t>the</a:t>
            </a:r>
            <a:r>
              <a:rPr spc="-15" dirty="0"/>
              <a:t> </a:t>
            </a:r>
            <a:r>
              <a:rPr dirty="0"/>
              <a:t>OpenAI</a:t>
            </a:r>
            <a:r>
              <a:rPr spc="-140" dirty="0"/>
              <a:t> </a:t>
            </a:r>
            <a:r>
              <a:rPr spc="-5" dirty="0"/>
              <a:t>API</a:t>
            </a:r>
            <a:r>
              <a:rPr spc="-20" dirty="0"/>
              <a:t> </a:t>
            </a:r>
            <a:r>
              <a:rPr spc="-65" dirty="0"/>
              <a:t>with</a:t>
            </a:r>
            <a:r>
              <a:rPr spc="-15" dirty="0"/>
              <a:t> </a:t>
            </a:r>
            <a:r>
              <a:rPr spc="-90" dirty="0"/>
              <a:t>an</a:t>
            </a:r>
            <a:r>
              <a:rPr spc="-140" dirty="0"/>
              <a:t> </a:t>
            </a:r>
            <a:r>
              <a:rPr spc="-5" dirty="0"/>
              <a:t>API</a:t>
            </a:r>
            <a:r>
              <a:rPr spc="-20" dirty="0"/>
              <a:t> </a:t>
            </a:r>
            <a:r>
              <a:rPr spc="-80" dirty="0"/>
              <a:t>key</a:t>
            </a:r>
            <a:r>
              <a:rPr spc="-20" dirty="0"/>
              <a:t> </a:t>
            </a:r>
            <a:r>
              <a:rPr spc="-80" dirty="0"/>
              <a:t>and</a:t>
            </a:r>
            <a:r>
              <a:rPr spc="-15" dirty="0"/>
              <a:t> </a:t>
            </a:r>
            <a:r>
              <a:rPr spc="-65" dirty="0"/>
              <a:t>configuring</a:t>
            </a:r>
            <a:r>
              <a:rPr spc="-20" dirty="0"/>
              <a:t> </a:t>
            </a:r>
            <a:r>
              <a:rPr spc="-70" dirty="0"/>
              <a:t>command-line </a:t>
            </a:r>
            <a:r>
              <a:rPr spc="-345" dirty="0"/>
              <a:t> </a:t>
            </a:r>
            <a:r>
              <a:rPr spc="-75" dirty="0"/>
              <a:t>arguments.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58000"/>
            <a:chOff x="-6350" y="0"/>
            <a:chExt cx="91567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10112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3490" y="1847088"/>
              <a:ext cx="6571615" cy="0"/>
            </a:xfrm>
            <a:custGeom>
              <a:avLst/>
              <a:gdLst/>
              <a:ahLst/>
              <a:cxnLst/>
              <a:rect l="l" t="t" r="r" b="b"/>
              <a:pathLst>
                <a:path w="6571615">
                  <a:moveTo>
                    <a:pt x="0" y="0"/>
                  </a:moveTo>
                  <a:lnTo>
                    <a:pt x="6571343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7423" y="772668"/>
            <a:ext cx="6832600" cy="946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570"/>
              </a:spcBef>
            </a:pP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3200" b="0" spc="3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260" dirty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IM</a:t>
            </a:r>
            <a:r>
              <a:rPr sz="3200" b="0" spc="-15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200" b="0" spc="-5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3200" b="0" spc="55" dirty="0">
                <a:solidFill>
                  <a:srgbClr val="000000"/>
                </a:solidFill>
                <a:latin typeface="Trebuchet MS"/>
                <a:cs typeface="Trebuchet MS"/>
              </a:rPr>
              <a:t>EM</a:t>
            </a:r>
            <a:r>
              <a:rPr sz="3200" b="0" spc="170" dirty="0">
                <a:solidFill>
                  <a:srgbClr val="000000"/>
                </a:solidFill>
                <a:latin typeface="Trebuchet MS"/>
                <a:cs typeface="Trebuchet MS"/>
              </a:rPr>
              <a:t>EN</a:t>
            </a:r>
            <a:r>
              <a:rPr sz="3200" b="0" spc="-24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3200" b="0" spc="7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190" dirty="0">
                <a:solidFill>
                  <a:srgbClr val="000000"/>
                </a:solidFill>
                <a:latin typeface="Trebuchet MS"/>
                <a:cs typeface="Trebuchet MS"/>
              </a:rPr>
              <a:t>IO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145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sz="3200" b="0" spc="-3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18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3200" b="0" spc="185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3200" b="0" spc="225" dirty="0">
                <a:solidFill>
                  <a:srgbClr val="000000"/>
                </a:solidFill>
                <a:latin typeface="Trebuchet MS"/>
                <a:cs typeface="Trebuchet MS"/>
              </a:rPr>
              <a:t>DIO  </a:t>
            </a: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PROCESSING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01471" y="3700282"/>
            <a:ext cx="5421630" cy="605155"/>
            <a:chOff x="1201471" y="3700282"/>
            <a:chExt cx="5421630" cy="605155"/>
          </a:xfrm>
        </p:grpSpPr>
        <p:sp>
          <p:nvSpPr>
            <p:cNvPr id="7" name="object 7"/>
            <p:cNvSpPr/>
            <p:nvPr/>
          </p:nvSpPr>
          <p:spPr>
            <a:xfrm>
              <a:off x="1201471" y="3700282"/>
              <a:ext cx="605155" cy="605155"/>
            </a:xfrm>
            <a:custGeom>
              <a:avLst/>
              <a:gdLst/>
              <a:ahLst/>
              <a:cxnLst/>
              <a:rect l="l" t="t" r="r" b="b"/>
              <a:pathLst>
                <a:path w="605155" h="605154">
                  <a:moveTo>
                    <a:pt x="302399" y="0"/>
                  </a:moveTo>
                  <a:lnTo>
                    <a:pt x="253348" y="3957"/>
                  </a:lnTo>
                  <a:lnTo>
                    <a:pt x="206818" y="15416"/>
                  </a:lnTo>
                  <a:lnTo>
                    <a:pt x="163429" y="33753"/>
                  </a:lnTo>
                  <a:lnTo>
                    <a:pt x="123806" y="58345"/>
                  </a:lnTo>
                  <a:lnTo>
                    <a:pt x="88570" y="88570"/>
                  </a:lnTo>
                  <a:lnTo>
                    <a:pt x="58345" y="123806"/>
                  </a:lnTo>
                  <a:lnTo>
                    <a:pt x="33753" y="163429"/>
                  </a:lnTo>
                  <a:lnTo>
                    <a:pt x="15416" y="206817"/>
                  </a:lnTo>
                  <a:lnTo>
                    <a:pt x="3957" y="253348"/>
                  </a:lnTo>
                  <a:lnTo>
                    <a:pt x="0" y="302399"/>
                  </a:lnTo>
                  <a:lnTo>
                    <a:pt x="3957" y="351450"/>
                  </a:lnTo>
                  <a:lnTo>
                    <a:pt x="15416" y="397981"/>
                  </a:lnTo>
                  <a:lnTo>
                    <a:pt x="33753" y="441370"/>
                  </a:lnTo>
                  <a:lnTo>
                    <a:pt x="58345" y="480993"/>
                  </a:lnTo>
                  <a:lnTo>
                    <a:pt x="88570" y="516228"/>
                  </a:lnTo>
                  <a:lnTo>
                    <a:pt x="123806" y="546453"/>
                  </a:lnTo>
                  <a:lnTo>
                    <a:pt x="163429" y="571046"/>
                  </a:lnTo>
                  <a:lnTo>
                    <a:pt x="206818" y="589382"/>
                  </a:lnTo>
                  <a:lnTo>
                    <a:pt x="253348" y="600841"/>
                  </a:lnTo>
                  <a:lnTo>
                    <a:pt x="302399" y="604799"/>
                  </a:lnTo>
                  <a:lnTo>
                    <a:pt x="351450" y="600841"/>
                  </a:lnTo>
                  <a:lnTo>
                    <a:pt x="397981" y="589382"/>
                  </a:lnTo>
                  <a:lnTo>
                    <a:pt x="441370" y="571046"/>
                  </a:lnTo>
                  <a:lnTo>
                    <a:pt x="480993" y="546453"/>
                  </a:lnTo>
                  <a:lnTo>
                    <a:pt x="516229" y="516228"/>
                  </a:lnTo>
                  <a:lnTo>
                    <a:pt x="546454" y="480993"/>
                  </a:lnTo>
                  <a:lnTo>
                    <a:pt x="571046" y="441370"/>
                  </a:lnTo>
                  <a:lnTo>
                    <a:pt x="589383" y="397981"/>
                  </a:lnTo>
                  <a:lnTo>
                    <a:pt x="600842" y="351450"/>
                  </a:lnTo>
                  <a:lnTo>
                    <a:pt x="604800" y="302399"/>
                  </a:lnTo>
                  <a:lnTo>
                    <a:pt x="600842" y="253348"/>
                  </a:lnTo>
                  <a:lnTo>
                    <a:pt x="589383" y="206817"/>
                  </a:lnTo>
                  <a:lnTo>
                    <a:pt x="571046" y="163429"/>
                  </a:lnTo>
                  <a:lnTo>
                    <a:pt x="546454" y="123806"/>
                  </a:lnTo>
                  <a:lnTo>
                    <a:pt x="516229" y="88570"/>
                  </a:lnTo>
                  <a:lnTo>
                    <a:pt x="480993" y="58345"/>
                  </a:lnTo>
                  <a:lnTo>
                    <a:pt x="441370" y="33753"/>
                  </a:lnTo>
                  <a:lnTo>
                    <a:pt x="397981" y="15416"/>
                  </a:lnTo>
                  <a:lnTo>
                    <a:pt x="351450" y="3957"/>
                  </a:lnTo>
                  <a:lnTo>
                    <a:pt x="302399" y="0"/>
                  </a:lnTo>
                  <a:close/>
                </a:path>
              </a:pathLst>
            </a:custGeom>
            <a:solidFill>
              <a:srgbClr val="DE47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9" y="3825240"/>
              <a:ext cx="353568" cy="3535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09870" y="3700282"/>
              <a:ext cx="605155" cy="605155"/>
            </a:xfrm>
            <a:custGeom>
              <a:avLst/>
              <a:gdLst/>
              <a:ahLst/>
              <a:cxnLst/>
              <a:rect l="l" t="t" r="r" b="b"/>
              <a:pathLst>
                <a:path w="605154" h="605154">
                  <a:moveTo>
                    <a:pt x="302399" y="0"/>
                  </a:moveTo>
                  <a:lnTo>
                    <a:pt x="253348" y="3957"/>
                  </a:lnTo>
                  <a:lnTo>
                    <a:pt x="206817" y="15416"/>
                  </a:lnTo>
                  <a:lnTo>
                    <a:pt x="163429" y="33753"/>
                  </a:lnTo>
                  <a:lnTo>
                    <a:pt x="123806" y="58345"/>
                  </a:lnTo>
                  <a:lnTo>
                    <a:pt x="88570" y="88570"/>
                  </a:lnTo>
                  <a:lnTo>
                    <a:pt x="58345" y="123806"/>
                  </a:lnTo>
                  <a:lnTo>
                    <a:pt x="33753" y="163429"/>
                  </a:lnTo>
                  <a:lnTo>
                    <a:pt x="15416" y="206817"/>
                  </a:lnTo>
                  <a:lnTo>
                    <a:pt x="3957" y="253348"/>
                  </a:lnTo>
                  <a:lnTo>
                    <a:pt x="0" y="302399"/>
                  </a:lnTo>
                  <a:lnTo>
                    <a:pt x="3957" y="351450"/>
                  </a:lnTo>
                  <a:lnTo>
                    <a:pt x="15416" y="397981"/>
                  </a:lnTo>
                  <a:lnTo>
                    <a:pt x="33753" y="441370"/>
                  </a:lnTo>
                  <a:lnTo>
                    <a:pt x="58345" y="480993"/>
                  </a:lnTo>
                  <a:lnTo>
                    <a:pt x="88570" y="516228"/>
                  </a:lnTo>
                  <a:lnTo>
                    <a:pt x="123806" y="546453"/>
                  </a:lnTo>
                  <a:lnTo>
                    <a:pt x="163429" y="571046"/>
                  </a:lnTo>
                  <a:lnTo>
                    <a:pt x="206817" y="589382"/>
                  </a:lnTo>
                  <a:lnTo>
                    <a:pt x="253348" y="600841"/>
                  </a:lnTo>
                  <a:lnTo>
                    <a:pt x="302399" y="604799"/>
                  </a:lnTo>
                  <a:lnTo>
                    <a:pt x="351450" y="600841"/>
                  </a:lnTo>
                  <a:lnTo>
                    <a:pt x="397981" y="589382"/>
                  </a:lnTo>
                  <a:lnTo>
                    <a:pt x="441370" y="571046"/>
                  </a:lnTo>
                  <a:lnTo>
                    <a:pt x="480993" y="546453"/>
                  </a:lnTo>
                  <a:lnTo>
                    <a:pt x="516228" y="516228"/>
                  </a:lnTo>
                  <a:lnTo>
                    <a:pt x="546453" y="480993"/>
                  </a:lnTo>
                  <a:lnTo>
                    <a:pt x="571046" y="441370"/>
                  </a:lnTo>
                  <a:lnTo>
                    <a:pt x="589382" y="397981"/>
                  </a:lnTo>
                  <a:lnTo>
                    <a:pt x="600841" y="351450"/>
                  </a:lnTo>
                  <a:lnTo>
                    <a:pt x="604799" y="302399"/>
                  </a:lnTo>
                  <a:lnTo>
                    <a:pt x="600841" y="253348"/>
                  </a:lnTo>
                  <a:lnTo>
                    <a:pt x="589382" y="206817"/>
                  </a:lnTo>
                  <a:lnTo>
                    <a:pt x="571046" y="163429"/>
                  </a:lnTo>
                  <a:lnTo>
                    <a:pt x="546453" y="123806"/>
                  </a:lnTo>
                  <a:lnTo>
                    <a:pt x="516228" y="88570"/>
                  </a:lnTo>
                  <a:lnTo>
                    <a:pt x="480993" y="58345"/>
                  </a:lnTo>
                  <a:lnTo>
                    <a:pt x="441370" y="33753"/>
                  </a:lnTo>
                  <a:lnTo>
                    <a:pt x="397981" y="15416"/>
                  </a:lnTo>
                  <a:lnTo>
                    <a:pt x="351450" y="3957"/>
                  </a:lnTo>
                  <a:lnTo>
                    <a:pt x="302399" y="0"/>
                  </a:lnTo>
                  <a:close/>
                </a:path>
              </a:pathLst>
            </a:custGeom>
            <a:solidFill>
              <a:srgbClr val="BC7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6848" y="3825240"/>
              <a:ext cx="353567" cy="3535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18270" y="3700282"/>
              <a:ext cx="605155" cy="605155"/>
            </a:xfrm>
            <a:custGeom>
              <a:avLst/>
              <a:gdLst/>
              <a:ahLst/>
              <a:cxnLst/>
              <a:rect l="l" t="t" r="r" b="b"/>
              <a:pathLst>
                <a:path w="605154" h="605154">
                  <a:moveTo>
                    <a:pt x="302399" y="0"/>
                  </a:moveTo>
                  <a:lnTo>
                    <a:pt x="253349" y="3957"/>
                  </a:lnTo>
                  <a:lnTo>
                    <a:pt x="206818" y="15416"/>
                  </a:lnTo>
                  <a:lnTo>
                    <a:pt x="163429" y="33753"/>
                  </a:lnTo>
                  <a:lnTo>
                    <a:pt x="123806" y="58345"/>
                  </a:lnTo>
                  <a:lnTo>
                    <a:pt x="88571" y="88570"/>
                  </a:lnTo>
                  <a:lnTo>
                    <a:pt x="58345" y="123806"/>
                  </a:lnTo>
                  <a:lnTo>
                    <a:pt x="33753" y="163429"/>
                  </a:lnTo>
                  <a:lnTo>
                    <a:pt x="15416" y="206817"/>
                  </a:lnTo>
                  <a:lnTo>
                    <a:pt x="3957" y="253348"/>
                  </a:lnTo>
                  <a:lnTo>
                    <a:pt x="0" y="302399"/>
                  </a:lnTo>
                  <a:lnTo>
                    <a:pt x="3957" y="351450"/>
                  </a:lnTo>
                  <a:lnTo>
                    <a:pt x="15416" y="397981"/>
                  </a:lnTo>
                  <a:lnTo>
                    <a:pt x="33753" y="441370"/>
                  </a:lnTo>
                  <a:lnTo>
                    <a:pt x="58345" y="480993"/>
                  </a:lnTo>
                  <a:lnTo>
                    <a:pt x="88571" y="516228"/>
                  </a:lnTo>
                  <a:lnTo>
                    <a:pt x="123806" y="546453"/>
                  </a:lnTo>
                  <a:lnTo>
                    <a:pt x="163429" y="571046"/>
                  </a:lnTo>
                  <a:lnTo>
                    <a:pt x="206818" y="589382"/>
                  </a:lnTo>
                  <a:lnTo>
                    <a:pt x="253349" y="600841"/>
                  </a:lnTo>
                  <a:lnTo>
                    <a:pt x="302399" y="604799"/>
                  </a:lnTo>
                  <a:lnTo>
                    <a:pt x="351450" y="600841"/>
                  </a:lnTo>
                  <a:lnTo>
                    <a:pt x="397981" y="589382"/>
                  </a:lnTo>
                  <a:lnTo>
                    <a:pt x="441370" y="571046"/>
                  </a:lnTo>
                  <a:lnTo>
                    <a:pt x="480993" y="546453"/>
                  </a:lnTo>
                  <a:lnTo>
                    <a:pt x="516229" y="516228"/>
                  </a:lnTo>
                  <a:lnTo>
                    <a:pt x="546454" y="480993"/>
                  </a:lnTo>
                  <a:lnTo>
                    <a:pt x="571047" y="441370"/>
                  </a:lnTo>
                  <a:lnTo>
                    <a:pt x="589384" y="397981"/>
                  </a:lnTo>
                  <a:lnTo>
                    <a:pt x="600842" y="351450"/>
                  </a:lnTo>
                  <a:lnTo>
                    <a:pt x="604800" y="302399"/>
                  </a:lnTo>
                  <a:lnTo>
                    <a:pt x="600842" y="253348"/>
                  </a:lnTo>
                  <a:lnTo>
                    <a:pt x="589384" y="206817"/>
                  </a:lnTo>
                  <a:lnTo>
                    <a:pt x="571047" y="163429"/>
                  </a:lnTo>
                  <a:lnTo>
                    <a:pt x="546454" y="123806"/>
                  </a:lnTo>
                  <a:lnTo>
                    <a:pt x="516229" y="88570"/>
                  </a:lnTo>
                  <a:lnTo>
                    <a:pt x="480993" y="58345"/>
                  </a:lnTo>
                  <a:lnTo>
                    <a:pt x="441370" y="33753"/>
                  </a:lnTo>
                  <a:lnTo>
                    <a:pt x="397981" y="15416"/>
                  </a:lnTo>
                  <a:lnTo>
                    <a:pt x="351450" y="3957"/>
                  </a:lnTo>
                  <a:lnTo>
                    <a:pt x="302399" y="0"/>
                  </a:lnTo>
                  <a:close/>
                </a:path>
              </a:pathLst>
            </a:custGeom>
            <a:solidFill>
              <a:srgbClr val="795F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4768" y="3825240"/>
              <a:ext cx="353567" cy="35356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23171" y="3672840"/>
            <a:ext cx="1339215" cy="6261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715">
              <a:lnSpc>
                <a:spcPct val="86100"/>
              </a:lnSpc>
              <a:spcBef>
                <a:spcPts val="280"/>
              </a:spcBef>
            </a:pPr>
            <a:r>
              <a:rPr sz="1100" spc="25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s</a:t>
            </a:r>
            <a:r>
              <a:rPr sz="1100" spc="-65" dirty="0">
                <a:latin typeface="Trebuchet MS"/>
                <a:cs typeface="Trebuchet MS"/>
              </a:rPr>
              <a:t>y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m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u</a:t>
            </a:r>
            <a:r>
              <a:rPr sz="1100" spc="-4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25" dirty="0">
                <a:latin typeface="Trebuchet MS"/>
                <a:cs typeface="Trebuchet MS"/>
              </a:rPr>
              <a:t>s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py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45" dirty="0">
                <a:latin typeface="Trebuchet MS"/>
                <a:cs typeface="Trebuchet MS"/>
              </a:rPr>
              <a:t>ub 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55" dirty="0">
                <a:latin typeface="Trebuchet MS"/>
                <a:cs typeface="Trebuchet MS"/>
              </a:rPr>
              <a:t>nd</a:t>
            </a:r>
            <a:r>
              <a:rPr sz="1100" spc="-30" dirty="0">
                <a:latin typeface="Trebuchet MS"/>
                <a:cs typeface="Trebuchet MS"/>
              </a:rPr>
              <a:t> s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m</a:t>
            </a:r>
            <a:r>
              <a:rPr sz="1100" spc="-75" dirty="0">
                <a:latin typeface="Trebuchet MS"/>
                <a:cs typeface="Trebuchet MS"/>
              </a:rPr>
              <a:t>ple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55" dirty="0">
                <a:latin typeface="Trebuchet MS"/>
                <a:cs typeface="Trebuchet MS"/>
              </a:rPr>
              <a:t>u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f</a:t>
            </a:r>
            <a:r>
              <a:rPr sz="1100" spc="-75" dirty="0">
                <a:latin typeface="Trebuchet MS"/>
                <a:cs typeface="Trebuchet MS"/>
              </a:rPr>
              <a:t>o</a:t>
            </a:r>
            <a:r>
              <a:rPr sz="1100" spc="5" dirty="0">
                <a:latin typeface="Trebuchet MS"/>
                <a:cs typeface="Trebuchet MS"/>
              </a:rPr>
              <a:t>r 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55" dirty="0">
                <a:latin typeface="Trebuchet MS"/>
                <a:cs typeface="Trebuchet MS"/>
              </a:rPr>
              <a:t>u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p</a:t>
            </a:r>
            <a:r>
              <a:rPr sz="1100" spc="-30" dirty="0">
                <a:latin typeface="Trebuchet MS"/>
                <a:cs typeface="Trebuchet MS"/>
              </a:rPr>
              <a:t>r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ss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ng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40" dirty="0">
                <a:latin typeface="Trebuchet MS"/>
                <a:cs typeface="Trebuchet MS"/>
              </a:rPr>
              <a:t>nd  </a:t>
            </a:r>
            <a:r>
              <a:rPr sz="1100" spc="-85" dirty="0">
                <a:latin typeface="Trebuchet MS"/>
                <a:cs typeface="Trebuchet MS"/>
              </a:rPr>
              <a:t>playback.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1571" y="3672840"/>
            <a:ext cx="1450975" cy="6261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86100"/>
              </a:lnSpc>
              <a:spcBef>
                <a:spcPts val="280"/>
              </a:spcBef>
            </a:pPr>
            <a:r>
              <a:rPr sz="1100" spc="80" dirty="0">
                <a:latin typeface="Trebuchet MS"/>
                <a:cs typeface="Trebuchet MS"/>
              </a:rPr>
              <a:t>A </a:t>
            </a:r>
            <a:r>
              <a:rPr sz="1100" spc="-45" dirty="0">
                <a:latin typeface="Trebuchet MS"/>
                <a:cs typeface="Trebuchet MS"/>
              </a:rPr>
              <a:t>continuous </a:t>
            </a:r>
            <a:r>
              <a:rPr sz="1100" spc="-60" dirty="0">
                <a:latin typeface="Trebuchet MS"/>
                <a:cs typeface="Trebuchet MS"/>
              </a:rPr>
              <a:t>audio 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recording</a:t>
            </a:r>
            <a:r>
              <a:rPr sz="1100" spc="-3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thread 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pt</a:t>
            </a:r>
            <a:r>
              <a:rPr sz="1100" spc="-30" dirty="0">
                <a:latin typeface="Trebuchet MS"/>
                <a:cs typeface="Trebuchet MS"/>
              </a:rPr>
              <a:t>u</a:t>
            </a:r>
            <a:r>
              <a:rPr sz="1100" spc="-25" dirty="0">
                <a:latin typeface="Trebuchet MS"/>
                <a:cs typeface="Trebuchet MS"/>
              </a:rPr>
              <a:t>r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25" dirty="0">
                <a:latin typeface="Trebuchet MS"/>
                <a:cs typeface="Trebuchet MS"/>
              </a:rPr>
              <a:t>s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45" dirty="0">
                <a:latin typeface="Trebuchet MS"/>
                <a:cs typeface="Trebuchet MS"/>
              </a:rPr>
              <a:t>u</a:t>
            </a:r>
            <a:r>
              <a:rPr sz="1100" spc="-4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5" dirty="0">
                <a:latin typeface="Trebuchet MS"/>
                <a:cs typeface="Trebuchet MS"/>
              </a:rPr>
              <a:t>r</a:t>
            </a:r>
            <a:r>
              <a:rPr sz="1100" spc="-30" dirty="0">
                <a:latin typeface="Trebuchet MS"/>
                <a:cs typeface="Trebuchet MS"/>
              </a:rPr>
              <a:t> s</a:t>
            </a:r>
            <a:r>
              <a:rPr sz="1100" spc="-70" dirty="0">
                <a:latin typeface="Trebuchet MS"/>
                <a:cs typeface="Trebuchet MS"/>
              </a:rPr>
              <a:t>pe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40" dirty="0">
                <a:latin typeface="Trebuchet MS"/>
                <a:cs typeface="Trebuchet MS"/>
              </a:rPr>
              <a:t>h 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h</a:t>
            </a:r>
            <a:r>
              <a:rPr sz="1100" spc="-25" dirty="0">
                <a:latin typeface="Trebuchet MS"/>
                <a:cs typeface="Trebuchet MS"/>
              </a:rPr>
              <a:t>r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70" dirty="0">
                <a:latin typeface="Trebuchet MS"/>
                <a:cs typeface="Trebuchet MS"/>
              </a:rPr>
              <a:t>ug</a:t>
            </a:r>
            <a:r>
              <a:rPr sz="1100" spc="-55" dirty="0">
                <a:latin typeface="Trebuchet MS"/>
                <a:cs typeface="Trebuchet MS"/>
              </a:rPr>
              <a:t>h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m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5" dirty="0">
                <a:latin typeface="Trebuchet MS"/>
                <a:cs typeface="Trebuchet MS"/>
              </a:rPr>
              <a:t>ph</a:t>
            </a:r>
            <a:r>
              <a:rPr sz="1100" spc="-40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ne</a:t>
            </a:r>
            <a:r>
              <a:rPr sz="1100" spc="-165" dirty="0"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9971" y="3672840"/>
            <a:ext cx="1280795" cy="6261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86100"/>
              </a:lnSpc>
              <a:spcBef>
                <a:spcPts val="280"/>
              </a:spcBef>
            </a:pPr>
            <a:r>
              <a:rPr sz="1100" spc="25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55" dirty="0">
                <a:latin typeface="Trebuchet MS"/>
                <a:cs typeface="Trebuchet MS"/>
              </a:rPr>
              <a:t>u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20" dirty="0">
                <a:latin typeface="Trebuchet MS"/>
                <a:cs typeface="Trebuchet MS"/>
              </a:rPr>
              <a:t>s 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55" dirty="0">
                <a:latin typeface="Trebuchet MS"/>
                <a:cs typeface="Trebuchet MS"/>
              </a:rPr>
              <a:t>n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p</a:t>
            </a:r>
            <a:r>
              <a:rPr sz="1100" spc="-30" dirty="0">
                <a:latin typeface="Trebuchet MS"/>
                <a:cs typeface="Trebuchet MS"/>
              </a:rPr>
              <a:t>r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ss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40" dirty="0">
                <a:latin typeface="Trebuchet MS"/>
                <a:cs typeface="Trebuchet MS"/>
              </a:rPr>
              <a:t>nd  </a:t>
            </a:r>
            <a:r>
              <a:rPr sz="1100" spc="-50" dirty="0">
                <a:latin typeface="Trebuchet MS"/>
                <a:cs typeface="Trebuchet MS"/>
              </a:rPr>
              <a:t>f</a:t>
            </a:r>
            <a:r>
              <a:rPr sz="1100" spc="-75" dirty="0">
                <a:latin typeface="Trebuchet MS"/>
                <a:cs typeface="Trebuchet MS"/>
              </a:rPr>
              <a:t>o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70" dirty="0">
                <a:latin typeface="Trebuchet MS"/>
                <a:cs typeface="Trebuchet MS"/>
              </a:rPr>
              <a:t>m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f</a:t>
            </a:r>
            <a:r>
              <a:rPr sz="1100" spc="-75" dirty="0">
                <a:latin typeface="Trebuchet MS"/>
                <a:cs typeface="Trebuchet MS"/>
              </a:rPr>
              <a:t>o</a:t>
            </a:r>
            <a:r>
              <a:rPr sz="1100" spc="5" dirty="0">
                <a:latin typeface="Trebuchet MS"/>
                <a:cs typeface="Trebuchet MS"/>
              </a:rPr>
              <a:t>r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fu</a:t>
            </a:r>
            <a:r>
              <a:rPr sz="1100" spc="-60" dirty="0">
                <a:latin typeface="Trebuchet MS"/>
                <a:cs typeface="Trebuchet MS"/>
              </a:rPr>
              <a:t>r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5" dirty="0">
                <a:latin typeface="Trebuchet MS"/>
                <a:cs typeface="Trebuchet MS"/>
              </a:rPr>
              <a:t>r  </a:t>
            </a:r>
            <a:r>
              <a:rPr sz="1100" spc="-60" dirty="0">
                <a:latin typeface="Trebuchet MS"/>
                <a:cs typeface="Trebuchet MS"/>
              </a:rPr>
              <a:t>transcription.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58000"/>
            <a:chOff x="-6350" y="0"/>
            <a:chExt cx="91567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10112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3490" y="1847088"/>
              <a:ext cx="6571615" cy="0"/>
            </a:xfrm>
            <a:custGeom>
              <a:avLst/>
              <a:gdLst/>
              <a:ahLst/>
              <a:cxnLst/>
              <a:rect l="l" t="t" r="r" b="b"/>
              <a:pathLst>
                <a:path w="6571615">
                  <a:moveTo>
                    <a:pt x="0" y="0"/>
                  </a:moveTo>
                  <a:lnTo>
                    <a:pt x="6571343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7423" y="772668"/>
            <a:ext cx="6965315" cy="946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570"/>
              </a:spcBef>
            </a:pP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DE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3200" b="0" spc="3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3200" b="0" spc="8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260" dirty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Trebuchet MS"/>
                <a:cs typeface="Trebuchet MS"/>
              </a:rPr>
              <a:t>IM</a:t>
            </a:r>
            <a:r>
              <a:rPr sz="3200" b="0" spc="-15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200" b="0" spc="-5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3200" b="0" spc="55" dirty="0">
                <a:solidFill>
                  <a:srgbClr val="000000"/>
                </a:solidFill>
                <a:latin typeface="Trebuchet MS"/>
                <a:cs typeface="Trebuchet MS"/>
              </a:rPr>
              <a:t>EM</a:t>
            </a:r>
            <a:r>
              <a:rPr sz="3200" b="0" spc="170" dirty="0">
                <a:solidFill>
                  <a:srgbClr val="000000"/>
                </a:solidFill>
                <a:latin typeface="Trebuchet MS"/>
                <a:cs typeface="Trebuchet MS"/>
              </a:rPr>
              <a:t>EN</a:t>
            </a:r>
            <a:r>
              <a:rPr sz="3200" b="0" spc="-24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3200" b="0" spc="7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190" dirty="0">
                <a:solidFill>
                  <a:srgbClr val="000000"/>
                </a:solidFill>
                <a:latin typeface="Trebuchet MS"/>
                <a:cs typeface="Trebuchet MS"/>
              </a:rPr>
              <a:t>IO</a:t>
            </a:r>
            <a:r>
              <a:rPr sz="3200" b="0" spc="455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145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8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3200" b="0" spc="-150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3200" b="0" spc="35" dirty="0">
                <a:solidFill>
                  <a:srgbClr val="000000"/>
                </a:solidFill>
                <a:latin typeface="Trebuchet MS"/>
                <a:cs typeface="Trebuchet MS"/>
              </a:rPr>
              <a:t>EEC</a:t>
            </a:r>
            <a:r>
              <a:rPr sz="3200" b="0" spc="150" dirty="0">
                <a:solidFill>
                  <a:srgbClr val="000000"/>
                </a:solidFill>
                <a:latin typeface="Trebuchet MS"/>
                <a:cs typeface="Trebuchet MS"/>
              </a:rPr>
              <a:t>H  </a:t>
            </a:r>
            <a:r>
              <a:rPr sz="3200" b="0" spc="204" dirty="0">
                <a:solidFill>
                  <a:srgbClr val="000000"/>
                </a:solidFill>
                <a:latin typeface="Trebuchet MS"/>
                <a:cs typeface="Trebuchet MS"/>
              </a:rPr>
              <a:t>RECOGNITION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88231" y="3252527"/>
            <a:ext cx="2256155" cy="1505585"/>
            <a:chOff x="1088231" y="3252527"/>
            <a:chExt cx="2256155" cy="15055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231" y="3252527"/>
              <a:ext cx="2025922" cy="12864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13332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5" h="1286510">
                  <a:moveTo>
                    <a:pt x="1897277" y="0"/>
                  </a:moveTo>
                  <a:lnTo>
                    <a:pt x="128645" y="0"/>
                  </a:lnTo>
                  <a:lnTo>
                    <a:pt x="78571" y="10109"/>
                  </a:lnTo>
                  <a:lnTo>
                    <a:pt x="37679" y="37679"/>
                  </a:lnTo>
                  <a:lnTo>
                    <a:pt x="10109" y="78570"/>
                  </a:lnTo>
                  <a:lnTo>
                    <a:pt x="0" y="128644"/>
                  </a:lnTo>
                  <a:lnTo>
                    <a:pt x="0" y="1157814"/>
                  </a:lnTo>
                  <a:lnTo>
                    <a:pt x="10109" y="1207889"/>
                  </a:lnTo>
                  <a:lnTo>
                    <a:pt x="37679" y="1248780"/>
                  </a:lnTo>
                  <a:lnTo>
                    <a:pt x="78571" y="1276350"/>
                  </a:lnTo>
                  <a:lnTo>
                    <a:pt x="128645" y="1286460"/>
                  </a:lnTo>
                  <a:lnTo>
                    <a:pt x="1897277" y="1286460"/>
                  </a:lnTo>
                  <a:lnTo>
                    <a:pt x="1947351" y="1276350"/>
                  </a:lnTo>
                  <a:lnTo>
                    <a:pt x="1988243" y="1248780"/>
                  </a:lnTo>
                  <a:lnTo>
                    <a:pt x="2015813" y="1207889"/>
                  </a:lnTo>
                  <a:lnTo>
                    <a:pt x="2025923" y="1157814"/>
                  </a:lnTo>
                  <a:lnTo>
                    <a:pt x="2025923" y="128644"/>
                  </a:lnTo>
                  <a:lnTo>
                    <a:pt x="2015813" y="78570"/>
                  </a:lnTo>
                  <a:lnTo>
                    <a:pt x="1988243" y="37679"/>
                  </a:lnTo>
                  <a:lnTo>
                    <a:pt x="1947351" y="10109"/>
                  </a:lnTo>
                  <a:lnTo>
                    <a:pt x="189727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3332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5" h="1286510">
                  <a:moveTo>
                    <a:pt x="0" y="128645"/>
                  </a:moveTo>
                  <a:lnTo>
                    <a:pt x="10109" y="78570"/>
                  </a:lnTo>
                  <a:lnTo>
                    <a:pt x="37679" y="37679"/>
                  </a:lnTo>
                  <a:lnTo>
                    <a:pt x="78570" y="10109"/>
                  </a:lnTo>
                  <a:lnTo>
                    <a:pt x="128645" y="0"/>
                  </a:lnTo>
                  <a:lnTo>
                    <a:pt x="1897277" y="0"/>
                  </a:lnTo>
                  <a:lnTo>
                    <a:pt x="1947351" y="10109"/>
                  </a:lnTo>
                  <a:lnTo>
                    <a:pt x="1988242" y="37679"/>
                  </a:lnTo>
                  <a:lnTo>
                    <a:pt x="2015812" y="78570"/>
                  </a:lnTo>
                  <a:lnTo>
                    <a:pt x="2025922" y="128645"/>
                  </a:lnTo>
                  <a:lnTo>
                    <a:pt x="2025922" y="1157815"/>
                  </a:lnTo>
                  <a:lnTo>
                    <a:pt x="2015812" y="1207889"/>
                  </a:lnTo>
                  <a:lnTo>
                    <a:pt x="1988242" y="1248780"/>
                  </a:lnTo>
                  <a:lnTo>
                    <a:pt x="1947351" y="1276350"/>
                  </a:lnTo>
                  <a:lnTo>
                    <a:pt x="1897277" y="1286460"/>
                  </a:lnTo>
                  <a:lnTo>
                    <a:pt x="128645" y="1286460"/>
                  </a:lnTo>
                  <a:lnTo>
                    <a:pt x="78570" y="1276350"/>
                  </a:lnTo>
                  <a:lnTo>
                    <a:pt x="37679" y="1248780"/>
                  </a:lnTo>
                  <a:lnTo>
                    <a:pt x="10109" y="1207889"/>
                  </a:lnTo>
                  <a:lnTo>
                    <a:pt x="0" y="1157815"/>
                  </a:lnTo>
                  <a:lnTo>
                    <a:pt x="0" y="128645"/>
                  </a:lnTo>
                  <a:close/>
                </a:path>
              </a:pathLst>
            </a:custGeom>
            <a:ln w="9525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8848" y="3530092"/>
            <a:ext cx="1775460" cy="11201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ctr">
              <a:lnSpc>
                <a:spcPct val="87200"/>
              </a:lnSpc>
              <a:spcBef>
                <a:spcPts val="345"/>
              </a:spcBef>
            </a:pPr>
            <a:r>
              <a:rPr sz="1600" spc="-40" dirty="0">
                <a:latin typeface="Trebuchet MS"/>
                <a:cs typeface="Trebuchet MS"/>
              </a:rPr>
              <a:t>S</a:t>
            </a:r>
            <a:r>
              <a:rPr sz="1600" spc="-100" dirty="0">
                <a:latin typeface="Trebuchet MS"/>
                <a:cs typeface="Trebuchet MS"/>
              </a:rPr>
              <a:t>pe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75" dirty="0">
                <a:latin typeface="Trebuchet MS"/>
                <a:cs typeface="Trebuchet MS"/>
              </a:rPr>
              <a:t>h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r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125" dirty="0">
                <a:latin typeface="Trebuchet MS"/>
                <a:cs typeface="Trebuchet MS"/>
              </a:rPr>
              <a:t>g</a:t>
            </a:r>
            <a:r>
              <a:rPr sz="1600" spc="-90" dirty="0">
                <a:latin typeface="Trebuchet MS"/>
                <a:cs typeface="Trebuchet MS"/>
              </a:rPr>
              <a:t>ni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75" dirty="0">
                <a:latin typeface="Trebuchet MS"/>
                <a:cs typeface="Trebuchet MS"/>
              </a:rPr>
              <a:t>n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30" dirty="0">
                <a:latin typeface="Trebuchet MS"/>
                <a:cs typeface="Trebuchet MS"/>
              </a:rPr>
              <a:t>s  </a:t>
            </a:r>
            <a:r>
              <a:rPr sz="1600" spc="-160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90" dirty="0">
                <a:latin typeface="Trebuchet MS"/>
                <a:cs typeface="Trebuchet MS"/>
              </a:rPr>
              <a:t>hi</a:t>
            </a:r>
            <a:r>
              <a:rPr sz="1600" spc="-135" dirty="0">
                <a:latin typeface="Trebuchet MS"/>
                <a:cs typeface="Trebuchet MS"/>
              </a:rPr>
              <a:t>e</a:t>
            </a:r>
            <a:r>
              <a:rPr sz="1600" spc="-120" dirty="0">
                <a:latin typeface="Trebuchet MS"/>
                <a:cs typeface="Trebuchet MS"/>
              </a:rPr>
              <a:t>v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80" dirty="0">
                <a:latin typeface="Trebuchet MS"/>
                <a:cs typeface="Trebuchet MS"/>
              </a:rPr>
              <a:t>d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u</a:t>
            </a:r>
            <a:r>
              <a:rPr sz="1600" spc="-55" dirty="0">
                <a:latin typeface="Trebuchet MS"/>
                <a:cs typeface="Trebuchet MS"/>
              </a:rPr>
              <a:t>s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100" dirty="0">
                <a:latin typeface="Trebuchet MS"/>
                <a:cs typeface="Trebuchet MS"/>
              </a:rPr>
              <a:t>ng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70" dirty="0">
                <a:latin typeface="Trebuchet MS"/>
                <a:cs typeface="Trebuchet MS"/>
              </a:rPr>
              <a:t>he  </a:t>
            </a:r>
            <a:r>
              <a:rPr sz="1600" spc="-65" dirty="0">
                <a:latin typeface="Trebuchet MS"/>
                <a:cs typeface="Trebuchet MS"/>
              </a:rPr>
              <a:t>whisper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and 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speech_recognition 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libraries.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64357" y="3252527"/>
            <a:ext cx="2256155" cy="1505585"/>
            <a:chOff x="3564357" y="3252527"/>
            <a:chExt cx="2256155" cy="150558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4357" y="3252527"/>
              <a:ext cx="2025921" cy="12864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89460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5" h="1286510">
                  <a:moveTo>
                    <a:pt x="1897277" y="0"/>
                  </a:moveTo>
                  <a:lnTo>
                    <a:pt x="128645" y="0"/>
                  </a:lnTo>
                  <a:lnTo>
                    <a:pt x="78571" y="10109"/>
                  </a:lnTo>
                  <a:lnTo>
                    <a:pt x="37679" y="37679"/>
                  </a:lnTo>
                  <a:lnTo>
                    <a:pt x="10109" y="78570"/>
                  </a:lnTo>
                  <a:lnTo>
                    <a:pt x="0" y="128644"/>
                  </a:lnTo>
                  <a:lnTo>
                    <a:pt x="0" y="1157814"/>
                  </a:lnTo>
                  <a:lnTo>
                    <a:pt x="10109" y="1207889"/>
                  </a:lnTo>
                  <a:lnTo>
                    <a:pt x="37679" y="1248780"/>
                  </a:lnTo>
                  <a:lnTo>
                    <a:pt x="78571" y="1276350"/>
                  </a:lnTo>
                  <a:lnTo>
                    <a:pt x="128645" y="1286460"/>
                  </a:lnTo>
                  <a:lnTo>
                    <a:pt x="1897277" y="1286460"/>
                  </a:lnTo>
                  <a:lnTo>
                    <a:pt x="1947351" y="1276350"/>
                  </a:lnTo>
                  <a:lnTo>
                    <a:pt x="1988243" y="1248780"/>
                  </a:lnTo>
                  <a:lnTo>
                    <a:pt x="2015813" y="1207889"/>
                  </a:lnTo>
                  <a:lnTo>
                    <a:pt x="2025923" y="1157814"/>
                  </a:lnTo>
                  <a:lnTo>
                    <a:pt x="2025923" y="128644"/>
                  </a:lnTo>
                  <a:lnTo>
                    <a:pt x="2015813" y="78570"/>
                  </a:lnTo>
                  <a:lnTo>
                    <a:pt x="1988243" y="37679"/>
                  </a:lnTo>
                  <a:lnTo>
                    <a:pt x="1947351" y="10109"/>
                  </a:lnTo>
                  <a:lnTo>
                    <a:pt x="189727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9460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5" h="1286510">
                  <a:moveTo>
                    <a:pt x="0" y="128645"/>
                  </a:moveTo>
                  <a:lnTo>
                    <a:pt x="10109" y="78570"/>
                  </a:lnTo>
                  <a:lnTo>
                    <a:pt x="37679" y="37679"/>
                  </a:lnTo>
                  <a:lnTo>
                    <a:pt x="78570" y="10109"/>
                  </a:lnTo>
                  <a:lnTo>
                    <a:pt x="128645" y="0"/>
                  </a:lnTo>
                  <a:lnTo>
                    <a:pt x="1897277" y="0"/>
                  </a:lnTo>
                  <a:lnTo>
                    <a:pt x="1947351" y="10109"/>
                  </a:lnTo>
                  <a:lnTo>
                    <a:pt x="1988242" y="37679"/>
                  </a:lnTo>
                  <a:lnTo>
                    <a:pt x="2015812" y="78570"/>
                  </a:lnTo>
                  <a:lnTo>
                    <a:pt x="2025922" y="128645"/>
                  </a:lnTo>
                  <a:lnTo>
                    <a:pt x="2025922" y="1157815"/>
                  </a:lnTo>
                  <a:lnTo>
                    <a:pt x="2015812" y="1207889"/>
                  </a:lnTo>
                  <a:lnTo>
                    <a:pt x="1988242" y="1248780"/>
                  </a:lnTo>
                  <a:lnTo>
                    <a:pt x="1947351" y="1276350"/>
                  </a:lnTo>
                  <a:lnTo>
                    <a:pt x="1897277" y="1286460"/>
                  </a:lnTo>
                  <a:lnTo>
                    <a:pt x="128645" y="1286460"/>
                  </a:lnTo>
                  <a:lnTo>
                    <a:pt x="78570" y="1276350"/>
                  </a:lnTo>
                  <a:lnTo>
                    <a:pt x="37679" y="1248780"/>
                  </a:lnTo>
                  <a:lnTo>
                    <a:pt x="10109" y="1207889"/>
                  </a:lnTo>
                  <a:lnTo>
                    <a:pt x="0" y="1157815"/>
                  </a:lnTo>
                  <a:lnTo>
                    <a:pt x="0" y="128645"/>
                  </a:lnTo>
                  <a:close/>
                </a:path>
              </a:pathLst>
            </a:custGeom>
            <a:ln w="9525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83895" y="3740404"/>
            <a:ext cx="1837055" cy="6902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0005" marR="5080" indent="-27940" algn="just">
              <a:lnSpc>
                <a:spcPct val="86200"/>
              </a:lnSpc>
              <a:spcBef>
                <a:spcPts val="365"/>
              </a:spcBef>
            </a:pPr>
            <a:r>
              <a:rPr sz="1600" spc="35" dirty="0">
                <a:latin typeface="Trebuchet MS"/>
                <a:cs typeface="Trebuchet MS"/>
              </a:rPr>
              <a:t>T</a:t>
            </a:r>
            <a:r>
              <a:rPr sz="1600" spc="-95" dirty="0">
                <a:latin typeface="Trebuchet MS"/>
                <a:cs typeface="Trebuchet MS"/>
              </a:rPr>
              <a:t>he</a:t>
            </a:r>
            <a:r>
              <a:rPr sz="1600" spc="-40" dirty="0">
                <a:latin typeface="Trebuchet MS"/>
                <a:cs typeface="Trebuchet MS"/>
              </a:rPr>
              <a:t> s</a:t>
            </a:r>
            <a:r>
              <a:rPr sz="1600" spc="-90" dirty="0">
                <a:latin typeface="Trebuchet MS"/>
                <a:cs typeface="Trebuchet MS"/>
              </a:rPr>
              <a:t>y</a:t>
            </a:r>
            <a:r>
              <a:rPr sz="1600" spc="-40" dirty="0">
                <a:latin typeface="Trebuchet MS"/>
                <a:cs typeface="Trebuchet MS"/>
              </a:rPr>
              <a:t>s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m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l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40" dirty="0">
                <a:latin typeface="Trebuchet MS"/>
                <a:cs typeface="Trebuchet MS"/>
              </a:rPr>
              <a:t>s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55" dirty="0">
                <a:latin typeface="Trebuchet MS"/>
                <a:cs typeface="Trebuchet MS"/>
              </a:rPr>
              <a:t>ns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Trebuchet MS"/>
                <a:cs typeface="Trebuchet MS"/>
              </a:rPr>
              <a:t>f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10" dirty="0">
                <a:latin typeface="Trebuchet MS"/>
                <a:cs typeface="Trebuchet MS"/>
              </a:rPr>
              <a:t>r  </a:t>
            </a:r>
            <a:r>
              <a:rPr sz="1600" spc="-160" dirty="0">
                <a:latin typeface="Trebuchet MS"/>
                <a:cs typeface="Trebuchet MS"/>
              </a:rPr>
              <a:t>a</a:t>
            </a:r>
            <a:r>
              <a:rPr sz="1600" spc="-40" dirty="0">
                <a:latin typeface="Trebuchet MS"/>
                <a:cs typeface="Trebuchet MS"/>
              </a:rPr>
              <a:t> s</a:t>
            </a:r>
            <a:r>
              <a:rPr sz="1600" spc="-100" dirty="0">
                <a:latin typeface="Trebuchet MS"/>
                <a:cs typeface="Trebuchet MS"/>
              </a:rPr>
              <a:t>pe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150" dirty="0">
                <a:latin typeface="Trebuchet MS"/>
                <a:cs typeface="Trebuchet MS"/>
              </a:rPr>
              <a:t>fi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40" dirty="0">
                <a:latin typeface="Trebuchet MS"/>
                <a:cs typeface="Trebuchet MS"/>
              </a:rPr>
              <a:t> w</a:t>
            </a:r>
            <a:r>
              <a:rPr sz="1600" spc="-160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k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15" dirty="0">
                <a:latin typeface="Trebuchet MS"/>
                <a:cs typeface="Trebuchet MS"/>
              </a:rPr>
              <a:t>r</a:t>
            </a:r>
            <a:r>
              <a:rPr sz="1600" spc="-55" dirty="0">
                <a:latin typeface="Trebuchet MS"/>
                <a:cs typeface="Trebuchet MS"/>
              </a:rPr>
              <a:t>d  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90" dirty="0">
                <a:latin typeface="Trebuchet MS"/>
                <a:cs typeface="Trebuchet MS"/>
              </a:rPr>
              <a:t>ni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160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p</a:t>
            </a:r>
            <a:r>
              <a:rPr sz="1600" spc="-80" dirty="0">
                <a:latin typeface="Trebuchet MS"/>
                <a:cs typeface="Trebuchet MS"/>
              </a:rPr>
              <a:t>r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40" dirty="0">
                <a:latin typeface="Trebuchet MS"/>
                <a:cs typeface="Trebuchet MS"/>
              </a:rPr>
              <a:t>ss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105" dirty="0">
                <a:latin typeface="Trebuchet MS"/>
                <a:cs typeface="Trebuchet MS"/>
              </a:rPr>
              <a:t>n</a:t>
            </a:r>
            <a:r>
              <a:rPr sz="1600" spc="-100" dirty="0">
                <a:latin typeface="Trebuchet MS"/>
                <a:cs typeface="Trebuchet MS"/>
              </a:rPr>
              <a:t>g</a:t>
            </a:r>
            <a:r>
              <a:rPr sz="1600" spc="-24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40485" y="3252527"/>
            <a:ext cx="2256155" cy="1505585"/>
            <a:chOff x="6040485" y="3252527"/>
            <a:chExt cx="2256155" cy="150558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0485" y="3252527"/>
              <a:ext cx="2025921" cy="12864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65588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4" h="1286510">
                  <a:moveTo>
                    <a:pt x="1897277" y="0"/>
                  </a:moveTo>
                  <a:lnTo>
                    <a:pt x="128645" y="0"/>
                  </a:lnTo>
                  <a:lnTo>
                    <a:pt x="78571" y="10109"/>
                  </a:lnTo>
                  <a:lnTo>
                    <a:pt x="37679" y="37679"/>
                  </a:lnTo>
                  <a:lnTo>
                    <a:pt x="10109" y="78570"/>
                  </a:lnTo>
                  <a:lnTo>
                    <a:pt x="0" y="128644"/>
                  </a:lnTo>
                  <a:lnTo>
                    <a:pt x="0" y="1157814"/>
                  </a:lnTo>
                  <a:lnTo>
                    <a:pt x="10109" y="1207889"/>
                  </a:lnTo>
                  <a:lnTo>
                    <a:pt x="37679" y="1248780"/>
                  </a:lnTo>
                  <a:lnTo>
                    <a:pt x="78571" y="1276350"/>
                  </a:lnTo>
                  <a:lnTo>
                    <a:pt x="128645" y="1286460"/>
                  </a:lnTo>
                  <a:lnTo>
                    <a:pt x="1897277" y="1286460"/>
                  </a:lnTo>
                  <a:lnTo>
                    <a:pt x="1947351" y="1276350"/>
                  </a:lnTo>
                  <a:lnTo>
                    <a:pt x="1988243" y="1248780"/>
                  </a:lnTo>
                  <a:lnTo>
                    <a:pt x="2015813" y="1207889"/>
                  </a:lnTo>
                  <a:lnTo>
                    <a:pt x="2025923" y="1157814"/>
                  </a:lnTo>
                  <a:lnTo>
                    <a:pt x="2025923" y="128644"/>
                  </a:lnTo>
                  <a:lnTo>
                    <a:pt x="2015813" y="78570"/>
                  </a:lnTo>
                  <a:lnTo>
                    <a:pt x="1988243" y="37679"/>
                  </a:lnTo>
                  <a:lnTo>
                    <a:pt x="1947351" y="10109"/>
                  </a:lnTo>
                  <a:lnTo>
                    <a:pt x="1897277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5588" y="3466374"/>
              <a:ext cx="2026285" cy="1286510"/>
            </a:xfrm>
            <a:custGeom>
              <a:avLst/>
              <a:gdLst/>
              <a:ahLst/>
              <a:cxnLst/>
              <a:rect l="l" t="t" r="r" b="b"/>
              <a:pathLst>
                <a:path w="2026284" h="1286510">
                  <a:moveTo>
                    <a:pt x="0" y="128645"/>
                  </a:moveTo>
                  <a:lnTo>
                    <a:pt x="10109" y="78570"/>
                  </a:lnTo>
                  <a:lnTo>
                    <a:pt x="37679" y="37679"/>
                  </a:lnTo>
                  <a:lnTo>
                    <a:pt x="78570" y="10109"/>
                  </a:lnTo>
                  <a:lnTo>
                    <a:pt x="128645" y="0"/>
                  </a:lnTo>
                  <a:lnTo>
                    <a:pt x="1897277" y="0"/>
                  </a:lnTo>
                  <a:lnTo>
                    <a:pt x="1947351" y="10109"/>
                  </a:lnTo>
                  <a:lnTo>
                    <a:pt x="1988242" y="37679"/>
                  </a:lnTo>
                  <a:lnTo>
                    <a:pt x="2015812" y="78570"/>
                  </a:lnTo>
                  <a:lnTo>
                    <a:pt x="2025922" y="128645"/>
                  </a:lnTo>
                  <a:lnTo>
                    <a:pt x="2025922" y="1157815"/>
                  </a:lnTo>
                  <a:lnTo>
                    <a:pt x="2015812" y="1207889"/>
                  </a:lnTo>
                  <a:lnTo>
                    <a:pt x="1988242" y="1248780"/>
                  </a:lnTo>
                  <a:lnTo>
                    <a:pt x="1947351" y="1276350"/>
                  </a:lnTo>
                  <a:lnTo>
                    <a:pt x="1897277" y="1286460"/>
                  </a:lnTo>
                  <a:lnTo>
                    <a:pt x="128645" y="1286460"/>
                  </a:lnTo>
                  <a:lnTo>
                    <a:pt x="78570" y="1276350"/>
                  </a:lnTo>
                  <a:lnTo>
                    <a:pt x="37679" y="1248780"/>
                  </a:lnTo>
                  <a:lnTo>
                    <a:pt x="10109" y="1207889"/>
                  </a:lnTo>
                  <a:lnTo>
                    <a:pt x="0" y="1157815"/>
                  </a:lnTo>
                  <a:lnTo>
                    <a:pt x="0" y="128645"/>
                  </a:lnTo>
                  <a:close/>
                </a:path>
              </a:pathLst>
            </a:custGeom>
            <a:ln w="9525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76564" y="3530092"/>
            <a:ext cx="1804035" cy="112014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indent="-635" algn="ctr">
              <a:lnSpc>
                <a:spcPct val="87200"/>
              </a:lnSpc>
              <a:spcBef>
                <a:spcPts val="345"/>
              </a:spcBef>
            </a:pPr>
            <a:r>
              <a:rPr sz="1600" spc="95" dirty="0">
                <a:latin typeface="Trebuchet MS"/>
                <a:cs typeface="Trebuchet MS"/>
              </a:rPr>
              <a:t>U</a:t>
            </a:r>
            <a:r>
              <a:rPr sz="1600" spc="-35" dirty="0">
                <a:latin typeface="Trebuchet MS"/>
                <a:cs typeface="Trebuchet MS"/>
              </a:rPr>
              <a:t>p</a:t>
            </a:r>
            <a:r>
              <a:rPr sz="1600" spc="-40" dirty="0">
                <a:latin typeface="Trebuchet MS"/>
                <a:cs typeface="Trebuchet MS"/>
              </a:rPr>
              <a:t>o</a:t>
            </a:r>
            <a:r>
              <a:rPr sz="1600" spc="-75" dirty="0">
                <a:latin typeface="Trebuchet MS"/>
                <a:cs typeface="Trebuchet MS"/>
              </a:rPr>
              <a:t>n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100" dirty="0">
                <a:latin typeface="Trebuchet MS"/>
                <a:cs typeface="Trebuchet MS"/>
              </a:rPr>
              <a:t>ng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70" dirty="0">
                <a:latin typeface="Trebuchet MS"/>
                <a:cs typeface="Trebuchet MS"/>
              </a:rPr>
              <a:t>he  </a:t>
            </a:r>
            <a:r>
              <a:rPr sz="1600" spc="-40" dirty="0">
                <a:latin typeface="Trebuchet MS"/>
                <a:cs typeface="Trebuchet MS"/>
              </a:rPr>
              <a:t>w</a:t>
            </a:r>
            <a:r>
              <a:rPr sz="1600" spc="-160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k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15" dirty="0">
                <a:latin typeface="Trebuchet MS"/>
                <a:cs typeface="Trebuchet MS"/>
              </a:rPr>
              <a:t>r</a:t>
            </a:r>
            <a:r>
              <a:rPr sz="1600" spc="-85" dirty="0">
                <a:latin typeface="Trebuchet MS"/>
                <a:cs typeface="Trebuchet MS"/>
              </a:rPr>
              <a:t>d</a:t>
            </a:r>
            <a:r>
              <a:rPr sz="1600" spc="-240" dirty="0">
                <a:latin typeface="Trebuchet MS"/>
                <a:cs typeface="Trebuchet MS"/>
              </a:rPr>
              <a:t>,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95" dirty="0">
                <a:latin typeface="Trebuchet MS"/>
                <a:cs typeface="Trebuchet MS"/>
              </a:rPr>
              <a:t>he</a:t>
            </a:r>
            <a:r>
              <a:rPr sz="1600" spc="-40" dirty="0">
                <a:latin typeface="Trebuchet MS"/>
                <a:cs typeface="Trebuchet MS"/>
              </a:rPr>
              <a:t> s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5" dirty="0">
                <a:latin typeface="Trebuchet MS"/>
                <a:cs typeface="Trebuchet MS"/>
              </a:rPr>
              <a:t>r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80" dirty="0">
                <a:latin typeface="Trebuchet MS"/>
                <a:cs typeface="Trebuchet MS"/>
              </a:rPr>
              <a:t>pt  </a:t>
            </a:r>
            <a:r>
              <a:rPr sz="1600" spc="-75" dirty="0">
                <a:latin typeface="Trebuchet MS"/>
                <a:cs typeface="Trebuchet MS"/>
              </a:rPr>
              <a:t>transcribes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</a:t>
            </a:r>
            <a:r>
              <a:rPr sz="1600" spc="-100" dirty="0">
                <a:latin typeface="Trebuchet MS"/>
                <a:cs typeface="Trebuchet MS"/>
              </a:rPr>
              <a:t>pe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c</a:t>
            </a:r>
            <a:r>
              <a:rPr sz="1600" spc="-75" dirty="0">
                <a:latin typeface="Trebuchet MS"/>
                <a:cs typeface="Trebuchet MS"/>
              </a:rPr>
              <a:t>h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i</a:t>
            </a:r>
            <a:r>
              <a:rPr sz="1600" spc="-90" dirty="0">
                <a:latin typeface="Trebuchet MS"/>
                <a:cs typeface="Trebuchet MS"/>
              </a:rPr>
              <a:t>nt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</a:t>
            </a:r>
            <a:r>
              <a:rPr sz="1600" spc="-110" dirty="0">
                <a:latin typeface="Trebuchet MS"/>
                <a:cs typeface="Trebuchet MS"/>
              </a:rPr>
              <a:t>e</a:t>
            </a:r>
            <a:r>
              <a:rPr sz="1600" spc="-55" dirty="0">
                <a:latin typeface="Trebuchet MS"/>
                <a:cs typeface="Trebuchet MS"/>
              </a:rPr>
              <a:t>xt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Trebuchet MS"/>
                <a:cs typeface="Trebuchet MS"/>
              </a:rPr>
              <a:t>f</a:t>
            </a:r>
            <a:r>
              <a:rPr sz="1600" spc="20" dirty="0">
                <a:latin typeface="Trebuchet MS"/>
                <a:cs typeface="Trebuchet MS"/>
              </a:rPr>
              <a:t>o</a:t>
            </a:r>
            <a:r>
              <a:rPr sz="1600" spc="10" dirty="0">
                <a:latin typeface="Trebuchet MS"/>
                <a:cs typeface="Trebuchet MS"/>
              </a:rPr>
              <a:t>r  </a:t>
            </a:r>
            <a:r>
              <a:rPr sz="1600" spc="35" dirty="0">
                <a:latin typeface="Trebuchet MS"/>
                <a:cs typeface="Trebuchet MS"/>
              </a:rPr>
              <a:t>AI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processing.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7423" y="2298700"/>
            <a:ext cx="2291080" cy="12630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459"/>
              </a:spcBef>
            </a:pPr>
            <a:r>
              <a:rPr sz="2200" spc="-280" dirty="0">
                <a:latin typeface="Verdana"/>
                <a:cs typeface="Verdana"/>
              </a:rPr>
              <a:t>DES</a:t>
            </a:r>
            <a:r>
              <a:rPr sz="2200" spc="-160" dirty="0">
                <a:latin typeface="Verdana"/>
                <a:cs typeface="Verdana"/>
              </a:rPr>
              <a:t>I</a:t>
            </a:r>
            <a:r>
              <a:rPr sz="2200" spc="-300" dirty="0">
                <a:latin typeface="Verdana"/>
                <a:cs typeface="Verdana"/>
              </a:rPr>
              <a:t>G</a:t>
            </a:r>
            <a:r>
              <a:rPr sz="2200" spc="70" dirty="0">
                <a:latin typeface="Verdana"/>
                <a:cs typeface="Verdana"/>
              </a:rPr>
              <a:t>N</a:t>
            </a:r>
            <a:r>
              <a:rPr sz="2200" spc="-170" dirty="0">
                <a:latin typeface="Verdana"/>
                <a:cs typeface="Verdana"/>
              </a:rPr>
              <a:t> </a:t>
            </a:r>
            <a:r>
              <a:rPr sz="2200" spc="-150" dirty="0">
                <a:latin typeface="Verdana"/>
                <a:cs typeface="Verdana"/>
              </a:rPr>
              <a:t>&amp;  </a:t>
            </a:r>
            <a:r>
              <a:rPr sz="2200" spc="-175" dirty="0">
                <a:latin typeface="Verdana"/>
                <a:cs typeface="Verdana"/>
              </a:rPr>
              <a:t>I</a:t>
            </a:r>
            <a:r>
              <a:rPr sz="2200" spc="-355" dirty="0">
                <a:latin typeface="Verdana"/>
                <a:cs typeface="Verdana"/>
              </a:rPr>
              <a:t>M</a:t>
            </a:r>
            <a:r>
              <a:rPr sz="2200" spc="-210" dirty="0">
                <a:latin typeface="Verdana"/>
                <a:cs typeface="Verdana"/>
              </a:rPr>
              <a:t>P</a:t>
            </a:r>
            <a:r>
              <a:rPr sz="2200" spc="-155" dirty="0">
                <a:latin typeface="Verdana"/>
                <a:cs typeface="Verdana"/>
              </a:rPr>
              <a:t>L</a:t>
            </a:r>
            <a:r>
              <a:rPr sz="2200" spc="-185" dirty="0">
                <a:latin typeface="Verdana"/>
                <a:cs typeface="Verdana"/>
              </a:rPr>
              <a:t>E</a:t>
            </a:r>
            <a:r>
              <a:rPr sz="2200" spc="-254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254" dirty="0">
                <a:latin typeface="Verdana"/>
                <a:cs typeface="Verdana"/>
              </a:rPr>
              <a:t>T</a:t>
            </a:r>
            <a:r>
              <a:rPr sz="2200" spc="-26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T</a:t>
            </a:r>
            <a:r>
              <a:rPr sz="2200" spc="-150" dirty="0">
                <a:latin typeface="Verdana"/>
                <a:cs typeface="Verdana"/>
              </a:rPr>
              <a:t>IO</a:t>
            </a:r>
            <a:r>
              <a:rPr sz="2200" spc="70" dirty="0"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  <a:p>
            <a:pPr marL="12700" marR="447040">
              <a:lnSpc>
                <a:spcPts val="2400"/>
              </a:lnSpc>
              <a:spcBef>
                <a:spcPts val="25"/>
              </a:spcBef>
            </a:pPr>
            <a:r>
              <a:rPr sz="2200" spc="-290" dirty="0">
                <a:latin typeface="Verdana"/>
                <a:cs typeface="Verdana"/>
              </a:rPr>
              <a:t>-</a:t>
            </a:r>
            <a:r>
              <a:rPr sz="2200" spc="-38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</a:t>
            </a:r>
            <a:r>
              <a:rPr sz="2200" spc="-335" dirty="0">
                <a:latin typeface="Verdana"/>
                <a:cs typeface="Verdana"/>
              </a:rPr>
              <a:t>I  </a:t>
            </a:r>
            <a:r>
              <a:rPr sz="2200" spc="-110" dirty="0">
                <a:latin typeface="Verdana"/>
                <a:cs typeface="Verdana"/>
              </a:rPr>
              <a:t>I</a:t>
            </a:r>
            <a:r>
              <a:rPr sz="2200" spc="-204" dirty="0">
                <a:latin typeface="Verdana"/>
                <a:cs typeface="Verdana"/>
              </a:rPr>
              <a:t>N</a:t>
            </a:r>
            <a:r>
              <a:rPr sz="2200" spc="-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E</a:t>
            </a:r>
            <a:r>
              <a:rPr sz="2200" spc="-265" dirty="0">
                <a:latin typeface="Verdana"/>
                <a:cs typeface="Verdana"/>
              </a:rPr>
              <a:t>R</a:t>
            </a:r>
            <a:r>
              <a:rPr sz="2200" spc="-135" dirty="0">
                <a:latin typeface="Verdana"/>
                <a:cs typeface="Verdana"/>
              </a:rPr>
              <a:t>A</a:t>
            </a:r>
            <a:r>
              <a:rPr sz="2200" spc="20" dirty="0">
                <a:latin typeface="Verdana"/>
                <a:cs typeface="Verdana"/>
              </a:rPr>
              <a:t>C</a:t>
            </a:r>
            <a:r>
              <a:rPr sz="2200" spc="-35" dirty="0">
                <a:latin typeface="Verdana"/>
                <a:cs typeface="Verdana"/>
              </a:rPr>
              <a:t>T</a:t>
            </a:r>
            <a:r>
              <a:rPr sz="2200" spc="-150" dirty="0">
                <a:latin typeface="Verdana"/>
                <a:cs typeface="Verdana"/>
              </a:rPr>
              <a:t>IO</a:t>
            </a:r>
            <a:r>
              <a:rPr sz="2200" spc="70" dirty="0"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803841"/>
            <a:ext cx="9156700" cy="6054725"/>
            <a:chOff x="-6350" y="803841"/>
            <a:chExt cx="9156700" cy="6054725"/>
          </a:xfrm>
        </p:grpSpPr>
        <p:sp>
          <p:nvSpPr>
            <p:cNvPr id="4" name="object 4"/>
            <p:cNvSpPr/>
            <p:nvPr/>
          </p:nvSpPr>
          <p:spPr>
            <a:xfrm>
              <a:off x="1088684" y="2146541"/>
              <a:ext cx="2454275" cy="0"/>
            </a:xfrm>
            <a:custGeom>
              <a:avLst/>
              <a:gdLst/>
              <a:ahLst/>
              <a:cxnLst/>
              <a:rect l="l" t="t" r="r" b="b"/>
              <a:pathLst>
                <a:path w="2454275">
                  <a:moveTo>
                    <a:pt x="0" y="0"/>
                  </a:moveTo>
                  <a:lnTo>
                    <a:pt x="245407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126479"/>
              <a:ext cx="9144000" cy="7315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12841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6433" y="803841"/>
              <a:ext cx="4435475" cy="1324610"/>
            </a:xfrm>
            <a:custGeom>
              <a:avLst/>
              <a:gdLst/>
              <a:ahLst/>
              <a:cxnLst/>
              <a:rect l="l" t="t" r="r" b="b"/>
              <a:pathLst>
                <a:path w="4435475" h="1324610">
                  <a:moveTo>
                    <a:pt x="4302622" y="0"/>
                  </a:moveTo>
                  <a:lnTo>
                    <a:pt x="132455" y="0"/>
                  </a:lnTo>
                  <a:lnTo>
                    <a:pt x="90589" y="6752"/>
                  </a:lnTo>
                  <a:lnTo>
                    <a:pt x="54229" y="25556"/>
                  </a:lnTo>
                  <a:lnTo>
                    <a:pt x="25556" y="54229"/>
                  </a:lnTo>
                  <a:lnTo>
                    <a:pt x="6752" y="90589"/>
                  </a:lnTo>
                  <a:lnTo>
                    <a:pt x="0" y="132455"/>
                  </a:lnTo>
                  <a:lnTo>
                    <a:pt x="0" y="1192102"/>
                  </a:lnTo>
                  <a:lnTo>
                    <a:pt x="6752" y="1233968"/>
                  </a:lnTo>
                  <a:lnTo>
                    <a:pt x="25556" y="1270328"/>
                  </a:lnTo>
                  <a:lnTo>
                    <a:pt x="54229" y="1299001"/>
                  </a:lnTo>
                  <a:lnTo>
                    <a:pt x="90589" y="1317805"/>
                  </a:lnTo>
                  <a:lnTo>
                    <a:pt x="132455" y="1324557"/>
                  </a:lnTo>
                  <a:lnTo>
                    <a:pt x="4302622" y="1324557"/>
                  </a:lnTo>
                  <a:lnTo>
                    <a:pt x="4344488" y="1317805"/>
                  </a:lnTo>
                  <a:lnTo>
                    <a:pt x="4380849" y="1299001"/>
                  </a:lnTo>
                  <a:lnTo>
                    <a:pt x="4409521" y="1270328"/>
                  </a:lnTo>
                  <a:lnTo>
                    <a:pt x="4428324" y="1233968"/>
                  </a:lnTo>
                  <a:lnTo>
                    <a:pt x="4435077" y="1192102"/>
                  </a:lnTo>
                  <a:lnTo>
                    <a:pt x="4435077" y="132455"/>
                  </a:lnTo>
                  <a:lnTo>
                    <a:pt x="4428324" y="90589"/>
                  </a:lnTo>
                  <a:lnTo>
                    <a:pt x="4409521" y="54229"/>
                  </a:lnTo>
                  <a:lnTo>
                    <a:pt x="4380849" y="25556"/>
                  </a:lnTo>
                  <a:lnTo>
                    <a:pt x="4344488" y="6752"/>
                  </a:lnTo>
                  <a:lnTo>
                    <a:pt x="43026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008" y="1100328"/>
              <a:ext cx="731520" cy="731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13781" y="1004315"/>
            <a:ext cx="2465070" cy="8636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ct val="87500"/>
              </a:lnSpc>
              <a:spcBef>
                <a:spcPts val="400"/>
              </a:spcBef>
            </a:pPr>
            <a:r>
              <a:rPr sz="2000" b="0" spc="-254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2000" b="0" spc="-90" dirty="0">
                <a:solidFill>
                  <a:srgbClr val="000000"/>
                </a:solidFill>
                <a:latin typeface="Trebuchet MS"/>
                <a:cs typeface="Trebuchet MS"/>
              </a:rPr>
              <a:t>ext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95" dirty="0">
                <a:solidFill>
                  <a:srgbClr val="000000"/>
                </a:solidFill>
                <a:latin typeface="Trebuchet MS"/>
                <a:cs typeface="Trebuchet MS"/>
              </a:rPr>
              <a:t>tr</a:t>
            </a:r>
            <a:r>
              <a:rPr sz="2000" b="0" spc="-13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2000" b="0" spc="-8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2000" b="0" spc="-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000" b="0" spc="-80" dirty="0">
                <a:solidFill>
                  <a:srgbClr val="000000"/>
                </a:solidFill>
                <a:latin typeface="Trebuchet MS"/>
                <a:cs typeface="Trebuchet MS"/>
              </a:rPr>
              <a:t>cri</a:t>
            </a:r>
            <a:r>
              <a:rPr sz="2000" b="0" spc="-114" dirty="0">
                <a:solidFill>
                  <a:srgbClr val="000000"/>
                </a:solidFill>
                <a:latin typeface="Trebuchet MS"/>
                <a:cs typeface="Trebuchet MS"/>
              </a:rPr>
              <a:t>bed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110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2000" b="0" spc="-17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000" b="0" spc="3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2000" b="0" spc="-70" dirty="0">
                <a:solidFill>
                  <a:srgbClr val="000000"/>
                </a:solidFill>
                <a:latin typeface="Trebuchet MS"/>
                <a:cs typeface="Trebuchet MS"/>
              </a:rPr>
              <a:t>m  </a:t>
            </a:r>
            <a:r>
              <a:rPr sz="2000" b="0" spc="-80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2000" b="0" spc="-6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000" b="0" spc="-60" dirty="0">
                <a:solidFill>
                  <a:srgbClr val="000000"/>
                </a:solidFill>
                <a:latin typeface="Trebuchet MS"/>
                <a:cs typeface="Trebuchet MS"/>
              </a:rPr>
              <a:t>er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000" b="0" spc="-120" dirty="0">
                <a:solidFill>
                  <a:srgbClr val="000000"/>
                </a:solidFill>
                <a:latin typeface="Trebuchet MS"/>
                <a:cs typeface="Trebuchet MS"/>
              </a:rPr>
              <a:t>peech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13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2000" b="0" spc="-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000" b="0" spc="-120" dirty="0">
                <a:solidFill>
                  <a:srgbClr val="000000"/>
                </a:solidFill>
                <a:latin typeface="Trebuchet MS"/>
                <a:cs typeface="Trebuchet MS"/>
              </a:rPr>
              <a:t>ent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-40" dirty="0">
                <a:solidFill>
                  <a:srgbClr val="000000"/>
                </a:solidFill>
                <a:latin typeface="Trebuchet MS"/>
                <a:cs typeface="Trebuchet MS"/>
              </a:rPr>
              <a:t>to  </a:t>
            </a:r>
            <a:r>
              <a:rPr sz="2000" b="0" spc="295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2000" b="0" spc="-35" dirty="0">
                <a:solidFill>
                  <a:srgbClr val="000000"/>
                </a:solidFill>
                <a:latin typeface="Trebuchet MS"/>
                <a:cs typeface="Trebuchet MS"/>
              </a:rPr>
              <a:t>penAI's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2000" b="0" spc="12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2000" b="0" spc="-105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sz="2000" b="0" spc="-29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2000" b="0" spc="-90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sz="2000" b="0" spc="-50" dirty="0">
                <a:solidFill>
                  <a:srgbClr val="000000"/>
                </a:solidFill>
                <a:latin typeface="Trebuchet MS"/>
                <a:cs typeface="Trebuchet MS"/>
              </a:rPr>
              <a:t>3 </a:t>
            </a:r>
            <a:r>
              <a:rPr sz="2000" b="0" spc="-55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2000" b="0" spc="-4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2000" b="0" spc="-100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sz="2000" b="0" spc="-145" dirty="0">
                <a:solidFill>
                  <a:srgbClr val="000000"/>
                </a:solidFill>
                <a:latin typeface="Trebuchet MS"/>
                <a:cs typeface="Trebuchet MS"/>
              </a:rPr>
              <a:t>el</a:t>
            </a:r>
            <a:r>
              <a:rPr sz="2000" b="0" spc="-300" dirty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56433" y="2459539"/>
            <a:ext cx="4435475" cy="1324610"/>
            <a:chOff x="3856433" y="2459539"/>
            <a:chExt cx="4435475" cy="1324610"/>
          </a:xfrm>
        </p:grpSpPr>
        <p:sp>
          <p:nvSpPr>
            <p:cNvPr id="11" name="object 11"/>
            <p:cNvSpPr/>
            <p:nvPr/>
          </p:nvSpPr>
          <p:spPr>
            <a:xfrm>
              <a:off x="3856433" y="2459539"/>
              <a:ext cx="4435475" cy="1324610"/>
            </a:xfrm>
            <a:custGeom>
              <a:avLst/>
              <a:gdLst/>
              <a:ahLst/>
              <a:cxnLst/>
              <a:rect l="l" t="t" r="r" b="b"/>
              <a:pathLst>
                <a:path w="4435475" h="1324610">
                  <a:moveTo>
                    <a:pt x="4302622" y="0"/>
                  </a:moveTo>
                  <a:lnTo>
                    <a:pt x="132455" y="0"/>
                  </a:lnTo>
                  <a:lnTo>
                    <a:pt x="90589" y="6752"/>
                  </a:lnTo>
                  <a:lnTo>
                    <a:pt x="54229" y="25556"/>
                  </a:lnTo>
                  <a:lnTo>
                    <a:pt x="25556" y="54229"/>
                  </a:lnTo>
                  <a:lnTo>
                    <a:pt x="6752" y="90589"/>
                  </a:lnTo>
                  <a:lnTo>
                    <a:pt x="0" y="132455"/>
                  </a:lnTo>
                  <a:lnTo>
                    <a:pt x="0" y="1192102"/>
                  </a:lnTo>
                  <a:lnTo>
                    <a:pt x="6752" y="1233968"/>
                  </a:lnTo>
                  <a:lnTo>
                    <a:pt x="25556" y="1270328"/>
                  </a:lnTo>
                  <a:lnTo>
                    <a:pt x="54229" y="1299001"/>
                  </a:lnTo>
                  <a:lnTo>
                    <a:pt x="90589" y="1317805"/>
                  </a:lnTo>
                  <a:lnTo>
                    <a:pt x="132455" y="1324557"/>
                  </a:lnTo>
                  <a:lnTo>
                    <a:pt x="4302622" y="1324557"/>
                  </a:lnTo>
                  <a:lnTo>
                    <a:pt x="4344488" y="1317805"/>
                  </a:lnTo>
                  <a:lnTo>
                    <a:pt x="4380849" y="1299001"/>
                  </a:lnTo>
                  <a:lnTo>
                    <a:pt x="4409521" y="1270328"/>
                  </a:lnTo>
                  <a:lnTo>
                    <a:pt x="4428324" y="1233968"/>
                  </a:lnTo>
                  <a:lnTo>
                    <a:pt x="4435077" y="1192102"/>
                  </a:lnTo>
                  <a:lnTo>
                    <a:pt x="4435077" y="132455"/>
                  </a:lnTo>
                  <a:lnTo>
                    <a:pt x="4428324" y="90589"/>
                  </a:lnTo>
                  <a:lnTo>
                    <a:pt x="4409521" y="54229"/>
                  </a:lnTo>
                  <a:lnTo>
                    <a:pt x="4380849" y="25556"/>
                  </a:lnTo>
                  <a:lnTo>
                    <a:pt x="4344488" y="6752"/>
                  </a:lnTo>
                  <a:lnTo>
                    <a:pt x="43026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5007" y="2755392"/>
              <a:ext cx="731520" cy="7315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513781" y="2659379"/>
            <a:ext cx="2350135" cy="8636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ct val="87500"/>
              </a:lnSpc>
              <a:spcBef>
                <a:spcPts val="400"/>
              </a:spcBef>
            </a:pPr>
            <a:r>
              <a:rPr sz="2000" spc="10" dirty="0">
                <a:latin typeface="Trebuchet MS"/>
                <a:cs typeface="Trebuchet MS"/>
              </a:rPr>
              <a:t>GP</a:t>
            </a:r>
            <a:r>
              <a:rPr sz="2000" spc="-295" dirty="0">
                <a:latin typeface="Trebuchet MS"/>
                <a:cs typeface="Trebuchet MS"/>
              </a:rPr>
              <a:t>T</a:t>
            </a:r>
            <a:r>
              <a:rPr sz="2000" spc="-90" dirty="0">
                <a:latin typeface="Trebuchet MS"/>
                <a:cs typeface="Trebuchet MS"/>
              </a:rPr>
              <a:t>-</a:t>
            </a:r>
            <a:r>
              <a:rPr sz="2000" spc="-50" dirty="0">
                <a:latin typeface="Trebuchet MS"/>
                <a:cs typeface="Trebuchet MS"/>
              </a:rPr>
              <a:t>3 </a:t>
            </a:r>
            <a:r>
              <a:rPr sz="2000" spc="-155" dirty="0">
                <a:latin typeface="Trebuchet MS"/>
                <a:cs typeface="Trebuchet MS"/>
              </a:rPr>
              <a:t>g</a:t>
            </a:r>
            <a:r>
              <a:rPr sz="2000" spc="-110" dirty="0">
                <a:latin typeface="Trebuchet MS"/>
                <a:cs typeface="Trebuchet MS"/>
              </a:rPr>
              <a:t>ener</a:t>
            </a:r>
            <a:r>
              <a:rPr sz="2000" spc="-120" dirty="0">
                <a:latin typeface="Trebuchet MS"/>
                <a:cs typeface="Trebuchet MS"/>
              </a:rPr>
              <a:t>a</a:t>
            </a:r>
            <a:r>
              <a:rPr sz="2000" spc="-100" dirty="0">
                <a:latin typeface="Trebuchet MS"/>
                <a:cs typeface="Trebuchet MS"/>
              </a:rPr>
              <a:t>tes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a  </a:t>
            </a:r>
            <a:r>
              <a:rPr sz="2000" spc="-30" dirty="0">
                <a:latin typeface="Trebuchet MS"/>
                <a:cs typeface="Trebuchet MS"/>
              </a:rPr>
              <a:t>r</a:t>
            </a:r>
            <a:r>
              <a:rPr sz="2000" spc="-100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s</a:t>
            </a:r>
            <a:r>
              <a:rPr sz="2000" spc="-45" dirty="0">
                <a:latin typeface="Trebuchet MS"/>
                <a:cs typeface="Trebuchet MS"/>
              </a:rPr>
              <a:t>p</a:t>
            </a:r>
            <a:r>
              <a:rPr sz="2000" spc="-50" dirty="0">
                <a:latin typeface="Trebuchet MS"/>
                <a:cs typeface="Trebuchet MS"/>
              </a:rPr>
              <a:t>o</a:t>
            </a:r>
            <a:r>
              <a:rPr sz="2000" spc="-80" dirty="0">
                <a:latin typeface="Trebuchet MS"/>
                <a:cs typeface="Trebuchet MS"/>
              </a:rPr>
              <a:t>n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b</a:t>
            </a:r>
            <a:r>
              <a:rPr sz="2000" spc="-160" dirty="0">
                <a:latin typeface="Trebuchet MS"/>
                <a:cs typeface="Trebuchet MS"/>
              </a:rPr>
              <a:t>a</a:t>
            </a:r>
            <a:r>
              <a:rPr sz="2000" spc="-40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ed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o</a:t>
            </a:r>
            <a:r>
              <a:rPr sz="2000" spc="-95" dirty="0">
                <a:latin typeface="Trebuchet MS"/>
                <a:cs typeface="Trebuchet MS"/>
              </a:rPr>
              <a:t>n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  </a:t>
            </a:r>
            <a:r>
              <a:rPr sz="2000" spc="-140" dirty="0">
                <a:latin typeface="Trebuchet MS"/>
                <a:cs typeface="Trebuchet MS"/>
              </a:rPr>
              <a:t>i</a:t>
            </a:r>
            <a:r>
              <a:rPr sz="2000" spc="-110" dirty="0">
                <a:latin typeface="Trebuchet MS"/>
                <a:cs typeface="Trebuchet MS"/>
              </a:rPr>
              <a:t>nput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que</a:t>
            </a:r>
            <a:r>
              <a:rPr sz="2000" spc="-10" dirty="0">
                <a:latin typeface="Trebuchet MS"/>
                <a:cs typeface="Trebuchet MS"/>
              </a:rPr>
              <a:t>r</a:t>
            </a:r>
            <a:r>
              <a:rPr sz="2000" spc="-275" dirty="0">
                <a:latin typeface="Trebuchet MS"/>
                <a:cs typeface="Trebuchet MS"/>
              </a:rPr>
              <a:t>y</a:t>
            </a:r>
            <a:r>
              <a:rPr sz="2000" spc="-300" dirty="0"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56433" y="4115237"/>
            <a:ext cx="4435475" cy="1324610"/>
            <a:chOff x="3856433" y="4115237"/>
            <a:chExt cx="4435475" cy="1324610"/>
          </a:xfrm>
        </p:grpSpPr>
        <p:sp>
          <p:nvSpPr>
            <p:cNvPr id="15" name="object 15"/>
            <p:cNvSpPr/>
            <p:nvPr/>
          </p:nvSpPr>
          <p:spPr>
            <a:xfrm>
              <a:off x="3856433" y="4115237"/>
              <a:ext cx="4435475" cy="1324610"/>
            </a:xfrm>
            <a:custGeom>
              <a:avLst/>
              <a:gdLst/>
              <a:ahLst/>
              <a:cxnLst/>
              <a:rect l="l" t="t" r="r" b="b"/>
              <a:pathLst>
                <a:path w="4435475" h="1324610">
                  <a:moveTo>
                    <a:pt x="4302622" y="0"/>
                  </a:moveTo>
                  <a:lnTo>
                    <a:pt x="132455" y="0"/>
                  </a:lnTo>
                  <a:lnTo>
                    <a:pt x="90589" y="6752"/>
                  </a:lnTo>
                  <a:lnTo>
                    <a:pt x="54229" y="25556"/>
                  </a:lnTo>
                  <a:lnTo>
                    <a:pt x="25556" y="54229"/>
                  </a:lnTo>
                  <a:lnTo>
                    <a:pt x="6752" y="90589"/>
                  </a:lnTo>
                  <a:lnTo>
                    <a:pt x="0" y="132455"/>
                  </a:lnTo>
                  <a:lnTo>
                    <a:pt x="0" y="1192102"/>
                  </a:lnTo>
                  <a:lnTo>
                    <a:pt x="6752" y="1233968"/>
                  </a:lnTo>
                  <a:lnTo>
                    <a:pt x="25556" y="1270328"/>
                  </a:lnTo>
                  <a:lnTo>
                    <a:pt x="54229" y="1299001"/>
                  </a:lnTo>
                  <a:lnTo>
                    <a:pt x="90589" y="1317805"/>
                  </a:lnTo>
                  <a:lnTo>
                    <a:pt x="132455" y="1324557"/>
                  </a:lnTo>
                  <a:lnTo>
                    <a:pt x="4302622" y="1324557"/>
                  </a:lnTo>
                  <a:lnTo>
                    <a:pt x="4344488" y="1317805"/>
                  </a:lnTo>
                  <a:lnTo>
                    <a:pt x="4380849" y="1299001"/>
                  </a:lnTo>
                  <a:lnTo>
                    <a:pt x="4409521" y="1270328"/>
                  </a:lnTo>
                  <a:lnTo>
                    <a:pt x="4428324" y="1233968"/>
                  </a:lnTo>
                  <a:lnTo>
                    <a:pt x="4435077" y="1192102"/>
                  </a:lnTo>
                  <a:lnTo>
                    <a:pt x="4435077" y="132455"/>
                  </a:lnTo>
                  <a:lnTo>
                    <a:pt x="4428324" y="90589"/>
                  </a:lnTo>
                  <a:lnTo>
                    <a:pt x="4409521" y="54229"/>
                  </a:lnTo>
                  <a:lnTo>
                    <a:pt x="4380849" y="25556"/>
                  </a:lnTo>
                  <a:lnTo>
                    <a:pt x="4344488" y="6752"/>
                  </a:lnTo>
                  <a:lnTo>
                    <a:pt x="43026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5007" y="4410455"/>
              <a:ext cx="731520" cy="73151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13781" y="4317492"/>
            <a:ext cx="2212975" cy="8636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ct val="87500"/>
              </a:lnSpc>
              <a:spcBef>
                <a:spcPts val="400"/>
              </a:spcBef>
            </a:pPr>
            <a:r>
              <a:rPr sz="2000" spc="-60" dirty="0">
                <a:latin typeface="Trebuchet MS"/>
                <a:cs typeface="Trebuchet MS"/>
              </a:rPr>
              <a:t>Thi</a:t>
            </a:r>
            <a:r>
              <a:rPr sz="2000" spc="-40" dirty="0">
                <a:latin typeface="Trebuchet MS"/>
                <a:cs typeface="Trebuchet MS"/>
              </a:rPr>
              <a:t>s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r</a:t>
            </a:r>
            <a:r>
              <a:rPr sz="2000" spc="-100" dirty="0">
                <a:latin typeface="Trebuchet MS"/>
                <a:cs typeface="Trebuchet MS"/>
              </a:rPr>
              <a:t>e</a:t>
            </a:r>
            <a:r>
              <a:rPr sz="2000" spc="-80" dirty="0">
                <a:latin typeface="Trebuchet MS"/>
                <a:cs typeface="Trebuchet MS"/>
              </a:rPr>
              <a:t>s</a:t>
            </a:r>
            <a:r>
              <a:rPr sz="2000" spc="-45" dirty="0">
                <a:latin typeface="Trebuchet MS"/>
                <a:cs typeface="Trebuchet MS"/>
              </a:rPr>
              <a:t>p</a:t>
            </a:r>
            <a:r>
              <a:rPr sz="2000" spc="-50" dirty="0">
                <a:latin typeface="Trebuchet MS"/>
                <a:cs typeface="Trebuchet MS"/>
              </a:rPr>
              <a:t>o</a:t>
            </a:r>
            <a:r>
              <a:rPr sz="2000" spc="-80" dirty="0">
                <a:latin typeface="Trebuchet MS"/>
                <a:cs typeface="Trebuchet MS"/>
              </a:rPr>
              <a:t>n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35" dirty="0">
                <a:latin typeface="Trebuchet MS"/>
                <a:cs typeface="Trebuchet MS"/>
              </a:rPr>
              <a:t>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Trebuchet MS"/>
                <a:cs typeface="Trebuchet MS"/>
              </a:rPr>
              <a:t>i</a:t>
            </a:r>
            <a:r>
              <a:rPr sz="2000" spc="-40" dirty="0">
                <a:latin typeface="Trebuchet MS"/>
                <a:cs typeface="Trebuchet MS"/>
              </a:rPr>
              <a:t>s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then  </a:t>
            </a:r>
            <a:r>
              <a:rPr sz="2000" spc="-60" dirty="0">
                <a:latin typeface="Trebuchet MS"/>
                <a:cs typeface="Trebuchet MS"/>
              </a:rPr>
              <a:t>p</a:t>
            </a:r>
            <a:r>
              <a:rPr sz="2000" spc="-85" dirty="0">
                <a:latin typeface="Trebuchet MS"/>
                <a:cs typeface="Trebuchet MS"/>
              </a:rPr>
              <a:t>r</a:t>
            </a:r>
            <a:r>
              <a:rPr sz="2000" spc="-155" dirty="0">
                <a:latin typeface="Trebuchet MS"/>
                <a:cs typeface="Trebuchet MS"/>
              </a:rPr>
              <a:t>ep</a:t>
            </a:r>
            <a:r>
              <a:rPr sz="2000" spc="-150" dirty="0">
                <a:latin typeface="Trebuchet MS"/>
                <a:cs typeface="Trebuchet MS"/>
              </a:rPr>
              <a:t>a</a:t>
            </a:r>
            <a:r>
              <a:rPr sz="2000" spc="-30" dirty="0">
                <a:latin typeface="Trebuchet MS"/>
                <a:cs typeface="Trebuchet MS"/>
              </a:rPr>
              <a:t>r</a:t>
            </a:r>
            <a:r>
              <a:rPr sz="2000" spc="-114" dirty="0">
                <a:latin typeface="Trebuchet MS"/>
                <a:cs typeface="Trebuchet MS"/>
              </a:rPr>
              <a:t>ed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260" dirty="0">
                <a:latin typeface="Trebuchet MS"/>
                <a:cs typeface="Trebuchet MS"/>
              </a:rPr>
              <a:t>f</a:t>
            </a:r>
            <a:r>
              <a:rPr sz="2000" spc="25" dirty="0">
                <a:latin typeface="Trebuchet MS"/>
                <a:cs typeface="Trebuchet MS"/>
              </a:rPr>
              <a:t>o</a:t>
            </a:r>
            <a:r>
              <a:rPr sz="2000" spc="10" dirty="0">
                <a:latin typeface="Trebuchet MS"/>
                <a:cs typeface="Trebuchet MS"/>
              </a:rPr>
              <a:t>r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200" dirty="0">
                <a:latin typeface="Trebuchet MS"/>
                <a:cs typeface="Trebuchet MS"/>
              </a:rPr>
              <a:t>a</a:t>
            </a:r>
            <a:r>
              <a:rPr sz="2000" spc="-95" dirty="0">
                <a:latin typeface="Trebuchet MS"/>
                <a:cs typeface="Trebuchet MS"/>
              </a:rPr>
              <a:t>u</a:t>
            </a:r>
            <a:r>
              <a:rPr sz="2000" spc="-100" dirty="0">
                <a:latin typeface="Trebuchet MS"/>
                <a:cs typeface="Trebuchet MS"/>
              </a:rPr>
              <a:t>d</a:t>
            </a:r>
            <a:r>
              <a:rPr sz="2000" spc="-140" dirty="0">
                <a:latin typeface="Trebuchet MS"/>
                <a:cs typeface="Trebuchet MS"/>
              </a:rPr>
              <a:t>i</a:t>
            </a:r>
            <a:r>
              <a:rPr sz="2000" spc="20" dirty="0">
                <a:latin typeface="Trebuchet MS"/>
                <a:cs typeface="Trebuchet MS"/>
              </a:rPr>
              <a:t>o  </a:t>
            </a:r>
            <a:r>
              <a:rPr sz="2000" spc="-120" dirty="0">
                <a:latin typeface="Trebuchet MS"/>
                <a:cs typeface="Trebuchet MS"/>
              </a:rPr>
              <a:t>output.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423" y="772668"/>
            <a:ext cx="3219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7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-10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3200" b="0" spc="-9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3200" b="0" spc="7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145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sz="3200" b="0" spc="-7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35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3200" b="0" spc="50" dirty="0">
                <a:solidFill>
                  <a:srgbClr val="000000"/>
                </a:solidFill>
                <a:latin typeface="Trebuchet MS"/>
                <a:cs typeface="Trebuchet MS"/>
              </a:rPr>
              <a:t>V</a:t>
            </a:r>
            <a:r>
              <a:rPr sz="3200" b="0" spc="-114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3200" b="0" spc="-18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3200" b="0" spc="50" dirty="0">
                <a:solidFill>
                  <a:srgbClr val="000000"/>
                </a:solidFill>
                <a:latin typeface="Trebuchet MS"/>
                <a:cs typeface="Trebuchet MS"/>
              </a:rPr>
              <a:t>V</a:t>
            </a:r>
            <a:r>
              <a:rPr sz="3200" b="0" spc="130" dirty="0">
                <a:solidFill>
                  <a:srgbClr val="000000"/>
                </a:solidFill>
                <a:latin typeface="Trebuchet MS"/>
                <a:cs typeface="Trebuchet MS"/>
              </a:rPr>
              <a:t>IEW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837879"/>
            <a:ext cx="9144000" cy="5020310"/>
            <a:chOff x="0" y="1837879"/>
            <a:chExt cx="9144000" cy="5020310"/>
          </a:xfrm>
        </p:grpSpPr>
        <p:sp>
          <p:nvSpPr>
            <p:cNvPr id="5" name="object 5"/>
            <p:cNvSpPr/>
            <p:nvPr/>
          </p:nvSpPr>
          <p:spPr>
            <a:xfrm>
              <a:off x="1088684" y="1853754"/>
              <a:ext cx="7202805" cy="0"/>
            </a:xfrm>
            <a:custGeom>
              <a:avLst/>
              <a:gdLst/>
              <a:ahLst/>
              <a:cxnLst/>
              <a:rect l="l" t="t" r="r" b="b"/>
              <a:pathLst>
                <a:path w="7202805">
                  <a:moveTo>
                    <a:pt x="0" y="0"/>
                  </a:moveTo>
                  <a:lnTo>
                    <a:pt x="7202455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9144000" cy="4840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9109" y="3050297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5" h="1960245">
                  <a:moveTo>
                    <a:pt x="2890382" y="0"/>
                  </a:moveTo>
                  <a:lnTo>
                    <a:pt x="195982" y="0"/>
                  </a:lnTo>
                  <a:lnTo>
                    <a:pt x="151045" y="5176"/>
                  </a:lnTo>
                  <a:lnTo>
                    <a:pt x="109794" y="19919"/>
                  </a:lnTo>
                  <a:lnTo>
                    <a:pt x="73405" y="43055"/>
                  </a:lnTo>
                  <a:lnTo>
                    <a:pt x="43055" y="73405"/>
                  </a:lnTo>
                  <a:lnTo>
                    <a:pt x="19919" y="109794"/>
                  </a:lnTo>
                  <a:lnTo>
                    <a:pt x="5176" y="151045"/>
                  </a:lnTo>
                  <a:lnTo>
                    <a:pt x="0" y="195982"/>
                  </a:lnTo>
                  <a:lnTo>
                    <a:pt x="0" y="1763858"/>
                  </a:lnTo>
                  <a:lnTo>
                    <a:pt x="5176" y="1808795"/>
                  </a:lnTo>
                  <a:lnTo>
                    <a:pt x="19919" y="1850046"/>
                  </a:lnTo>
                  <a:lnTo>
                    <a:pt x="43055" y="1886435"/>
                  </a:lnTo>
                  <a:lnTo>
                    <a:pt x="73405" y="1916785"/>
                  </a:lnTo>
                  <a:lnTo>
                    <a:pt x="109794" y="1939921"/>
                  </a:lnTo>
                  <a:lnTo>
                    <a:pt x="151045" y="1954665"/>
                  </a:lnTo>
                  <a:lnTo>
                    <a:pt x="195982" y="1959841"/>
                  </a:lnTo>
                  <a:lnTo>
                    <a:pt x="2890382" y="1959841"/>
                  </a:lnTo>
                  <a:lnTo>
                    <a:pt x="2935320" y="1954665"/>
                  </a:lnTo>
                  <a:lnTo>
                    <a:pt x="2976571" y="1939921"/>
                  </a:lnTo>
                  <a:lnTo>
                    <a:pt x="3012960" y="1916785"/>
                  </a:lnTo>
                  <a:lnTo>
                    <a:pt x="3043310" y="1886435"/>
                  </a:lnTo>
                  <a:lnTo>
                    <a:pt x="3066445" y="1850046"/>
                  </a:lnTo>
                  <a:lnTo>
                    <a:pt x="3081189" y="1808795"/>
                  </a:lnTo>
                  <a:lnTo>
                    <a:pt x="3086365" y="1763858"/>
                  </a:lnTo>
                  <a:lnTo>
                    <a:pt x="3086365" y="195982"/>
                  </a:lnTo>
                  <a:lnTo>
                    <a:pt x="3081189" y="151045"/>
                  </a:lnTo>
                  <a:lnTo>
                    <a:pt x="3066445" y="109794"/>
                  </a:lnTo>
                  <a:lnTo>
                    <a:pt x="3043310" y="73405"/>
                  </a:lnTo>
                  <a:lnTo>
                    <a:pt x="3012960" y="43055"/>
                  </a:lnTo>
                  <a:lnTo>
                    <a:pt x="2976571" y="19919"/>
                  </a:lnTo>
                  <a:lnTo>
                    <a:pt x="2935320" y="5176"/>
                  </a:lnTo>
                  <a:lnTo>
                    <a:pt x="2890382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9109" y="3050297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5" h="1960245">
                  <a:moveTo>
                    <a:pt x="0" y="195983"/>
                  </a:moveTo>
                  <a:lnTo>
                    <a:pt x="5176" y="151046"/>
                  </a:lnTo>
                  <a:lnTo>
                    <a:pt x="19919" y="109794"/>
                  </a:lnTo>
                  <a:lnTo>
                    <a:pt x="43055" y="73405"/>
                  </a:lnTo>
                  <a:lnTo>
                    <a:pt x="73405" y="43055"/>
                  </a:lnTo>
                  <a:lnTo>
                    <a:pt x="109794" y="19919"/>
                  </a:lnTo>
                  <a:lnTo>
                    <a:pt x="151045" y="5176"/>
                  </a:lnTo>
                  <a:lnTo>
                    <a:pt x="195982" y="0"/>
                  </a:lnTo>
                  <a:lnTo>
                    <a:pt x="2890383" y="0"/>
                  </a:lnTo>
                  <a:lnTo>
                    <a:pt x="2935320" y="5176"/>
                  </a:lnTo>
                  <a:lnTo>
                    <a:pt x="2976571" y="19919"/>
                  </a:lnTo>
                  <a:lnTo>
                    <a:pt x="3012960" y="43055"/>
                  </a:lnTo>
                  <a:lnTo>
                    <a:pt x="3043310" y="73405"/>
                  </a:lnTo>
                  <a:lnTo>
                    <a:pt x="3066446" y="109794"/>
                  </a:lnTo>
                  <a:lnTo>
                    <a:pt x="3081189" y="151046"/>
                  </a:lnTo>
                  <a:lnTo>
                    <a:pt x="3086366" y="195983"/>
                  </a:lnTo>
                  <a:lnTo>
                    <a:pt x="3086366" y="1763859"/>
                  </a:lnTo>
                  <a:lnTo>
                    <a:pt x="3081189" y="1808795"/>
                  </a:lnTo>
                  <a:lnTo>
                    <a:pt x="3066446" y="1850047"/>
                  </a:lnTo>
                  <a:lnTo>
                    <a:pt x="3043310" y="1886436"/>
                  </a:lnTo>
                  <a:lnTo>
                    <a:pt x="3012960" y="1916786"/>
                  </a:lnTo>
                  <a:lnTo>
                    <a:pt x="2976571" y="1939922"/>
                  </a:lnTo>
                  <a:lnTo>
                    <a:pt x="2935320" y="1954665"/>
                  </a:lnTo>
                  <a:lnTo>
                    <a:pt x="2890383" y="1959842"/>
                  </a:lnTo>
                  <a:lnTo>
                    <a:pt x="195982" y="1959842"/>
                  </a:lnTo>
                  <a:lnTo>
                    <a:pt x="151045" y="1954665"/>
                  </a:lnTo>
                  <a:lnTo>
                    <a:pt x="109794" y="1939922"/>
                  </a:lnTo>
                  <a:lnTo>
                    <a:pt x="73405" y="1916786"/>
                  </a:lnTo>
                  <a:lnTo>
                    <a:pt x="43055" y="1886436"/>
                  </a:lnTo>
                  <a:lnTo>
                    <a:pt x="19919" y="1850047"/>
                  </a:lnTo>
                  <a:lnTo>
                    <a:pt x="5176" y="1808795"/>
                  </a:lnTo>
                  <a:lnTo>
                    <a:pt x="0" y="1763859"/>
                  </a:lnTo>
                  <a:lnTo>
                    <a:pt x="0" y="19598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2039" y="3376080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5" h="1960245">
                  <a:moveTo>
                    <a:pt x="2890382" y="0"/>
                  </a:moveTo>
                  <a:lnTo>
                    <a:pt x="195982" y="0"/>
                  </a:lnTo>
                  <a:lnTo>
                    <a:pt x="151045" y="5176"/>
                  </a:lnTo>
                  <a:lnTo>
                    <a:pt x="109794" y="19919"/>
                  </a:lnTo>
                  <a:lnTo>
                    <a:pt x="73405" y="43055"/>
                  </a:lnTo>
                  <a:lnTo>
                    <a:pt x="43055" y="73405"/>
                  </a:lnTo>
                  <a:lnTo>
                    <a:pt x="19919" y="109794"/>
                  </a:lnTo>
                  <a:lnTo>
                    <a:pt x="5176" y="151045"/>
                  </a:lnTo>
                  <a:lnTo>
                    <a:pt x="0" y="195982"/>
                  </a:lnTo>
                  <a:lnTo>
                    <a:pt x="0" y="1763858"/>
                  </a:lnTo>
                  <a:lnTo>
                    <a:pt x="5176" y="1808795"/>
                  </a:lnTo>
                  <a:lnTo>
                    <a:pt x="19919" y="1850046"/>
                  </a:lnTo>
                  <a:lnTo>
                    <a:pt x="43055" y="1886435"/>
                  </a:lnTo>
                  <a:lnTo>
                    <a:pt x="73405" y="1916785"/>
                  </a:lnTo>
                  <a:lnTo>
                    <a:pt x="109794" y="1939921"/>
                  </a:lnTo>
                  <a:lnTo>
                    <a:pt x="151045" y="1954665"/>
                  </a:lnTo>
                  <a:lnTo>
                    <a:pt x="195982" y="1959841"/>
                  </a:lnTo>
                  <a:lnTo>
                    <a:pt x="2890382" y="1959841"/>
                  </a:lnTo>
                  <a:lnTo>
                    <a:pt x="2935319" y="1954665"/>
                  </a:lnTo>
                  <a:lnTo>
                    <a:pt x="2976571" y="1939921"/>
                  </a:lnTo>
                  <a:lnTo>
                    <a:pt x="3012959" y="1916785"/>
                  </a:lnTo>
                  <a:lnTo>
                    <a:pt x="3043310" y="1886435"/>
                  </a:lnTo>
                  <a:lnTo>
                    <a:pt x="3066445" y="1850046"/>
                  </a:lnTo>
                  <a:lnTo>
                    <a:pt x="3081189" y="1808795"/>
                  </a:lnTo>
                  <a:lnTo>
                    <a:pt x="3086365" y="1763858"/>
                  </a:lnTo>
                  <a:lnTo>
                    <a:pt x="3086365" y="195982"/>
                  </a:lnTo>
                  <a:lnTo>
                    <a:pt x="3081189" y="151045"/>
                  </a:lnTo>
                  <a:lnTo>
                    <a:pt x="3066445" y="109794"/>
                  </a:lnTo>
                  <a:lnTo>
                    <a:pt x="3043310" y="73405"/>
                  </a:lnTo>
                  <a:lnTo>
                    <a:pt x="3012959" y="43055"/>
                  </a:lnTo>
                  <a:lnTo>
                    <a:pt x="2976571" y="19919"/>
                  </a:lnTo>
                  <a:lnTo>
                    <a:pt x="2935319" y="5176"/>
                  </a:lnTo>
                  <a:lnTo>
                    <a:pt x="2890382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2039" y="3376080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5" h="1960245">
                  <a:moveTo>
                    <a:pt x="0" y="195983"/>
                  </a:moveTo>
                  <a:lnTo>
                    <a:pt x="5176" y="151046"/>
                  </a:lnTo>
                  <a:lnTo>
                    <a:pt x="19919" y="109794"/>
                  </a:lnTo>
                  <a:lnTo>
                    <a:pt x="43055" y="73405"/>
                  </a:lnTo>
                  <a:lnTo>
                    <a:pt x="73405" y="43055"/>
                  </a:lnTo>
                  <a:lnTo>
                    <a:pt x="109794" y="19919"/>
                  </a:lnTo>
                  <a:lnTo>
                    <a:pt x="151045" y="5176"/>
                  </a:lnTo>
                  <a:lnTo>
                    <a:pt x="195982" y="0"/>
                  </a:lnTo>
                  <a:lnTo>
                    <a:pt x="2890383" y="0"/>
                  </a:lnTo>
                  <a:lnTo>
                    <a:pt x="2935320" y="5176"/>
                  </a:lnTo>
                  <a:lnTo>
                    <a:pt x="2976571" y="19919"/>
                  </a:lnTo>
                  <a:lnTo>
                    <a:pt x="3012960" y="43055"/>
                  </a:lnTo>
                  <a:lnTo>
                    <a:pt x="3043310" y="73405"/>
                  </a:lnTo>
                  <a:lnTo>
                    <a:pt x="3066446" y="109794"/>
                  </a:lnTo>
                  <a:lnTo>
                    <a:pt x="3081189" y="151046"/>
                  </a:lnTo>
                  <a:lnTo>
                    <a:pt x="3086366" y="195983"/>
                  </a:lnTo>
                  <a:lnTo>
                    <a:pt x="3086366" y="1763859"/>
                  </a:lnTo>
                  <a:lnTo>
                    <a:pt x="3081189" y="1808795"/>
                  </a:lnTo>
                  <a:lnTo>
                    <a:pt x="3066446" y="1850047"/>
                  </a:lnTo>
                  <a:lnTo>
                    <a:pt x="3043310" y="1886436"/>
                  </a:lnTo>
                  <a:lnTo>
                    <a:pt x="3012960" y="1916786"/>
                  </a:lnTo>
                  <a:lnTo>
                    <a:pt x="2976571" y="1939922"/>
                  </a:lnTo>
                  <a:lnTo>
                    <a:pt x="2935320" y="1954665"/>
                  </a:lnTo>
                  <a:lnTo>
                    <a:pt x="2890383" y="1959842"/>
                  </a:lnTo>
                  <a:lnTo>
                    <a:pt x="195982" y="1959842"/>
                  </a:lnTo>
                  <a:lnTo>
                    <a:pt x="151045" y="1954665"/>
                  </a:lnTo>
                  <a:lnTo>
                    <a:pt x="109794" y="1939922"/>
                  </a:lnTo>
                  <a:lnTo>
                    <a:pt x="73405" y="1916786"/>
                  </a:lnTo>
                  <a:lnTo>
                    <a:pt x="43055" y="1886436"/>
                  </a:lnTo>
                  <a:lnTo>
                    <a:pt x="19919" y="1850047"/>
                  </a:lnTo>
                  <a:lnTo>
                    <a:pt x="5176" y="1808795"/>
                  </a:lnTo>
                  <a:lnTo>
                    <a:pt x="0" y="1763859"/>
                  </a:lnTo>
                  <a:lnTo>
                    <a:pt x="0" y="195983"/>
                  </a:lnTo>
                  <a:close/>
                </a:path>
              </a:pathLst>
            </a:custGeom>
            <a:ln w="15875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83142" y="3563620"/>
            <a:ext cx="2784475" cy="15284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ctr">
              <a:lnSpc>
                <a:spcPct val="87000"/>
              </a:lnSpc>
              <a:spcBef>
                <a:spcPts val="440"/>
              </a:spcBef>
            </a:pPr>
            <a:r>
              <a:rPr sz="2200" spc="-360" dirty="0">
                <a:latin typeface="Verdana"/>
                <a:cs typeface="Verdana"/>
              </a:rPr>
              <a:t>T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130" dirty="0">
                <a:latin typeface="Verdana"/>
                <a:cs typeface="Verdana"/>
              </a:rPr>
              <a:t>ti</a:t>
            </a:r>
            <a:r>
              <a:rPr sz="2200" spc="-365" dirty="0">
                <a:latin typeface="Verdana"/>
                <a:cs typeface="Verdana"/>
              </a:rPr>
              <a:t>ng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330" dirty="0">
                <a:latin typeface="Verdana"/>
                <a:cs typeface="Verdana"/>
              </a:rPr>
              <a:t>n</a:t>
            </a:r>
            <a:r>
              <a:rPr sz="2200" spc="-385" dirty="0">
                <a:latin typeface="Verdana"/>
                <a:cs typeface="Verdana"/>
              </a:rPr>
              <a:t>v</a:t>
            </a:r>
            <a:r>
              <a:rPr sz="2200" spc="-125" dirty="0">
                <a:latin typeface="Verdana"/>
                <a:cs typeface="Verdana"/>
              </a:rPr>
              <a:t>ol</a:t>
            </a:r>
            <a:r>
              <a:rPr sz="2200" spc="-385" dirty="0">
                <a:latin typeface="Verdana"/>
                <a:cs typeface="Verdana"/>
              </a:rPr>
              <a:t>v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85" dirty="0">
                <a:latin typeface="Verdana"/>
                <a:cs typeface="Verdana"/>
              </a:rPr>
              <a:t>v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75" dirty="0">
                <a:latin typeface="Verdana"/>
                <a:cs typeface="Verdana"/>
              </a:rPr>
              <a:t>r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229" dirty="0">
                <a:latin typeface="Verdana"/>
                <a:cs typeface="Verdana"/>
              </a:rPr>
              <a:t>fyi</a:t>
            </a:r>
            <a:r>
              <a:rPr sz="2200" spc="-285" dirty="0">
                <a:latin typeface="Verdana"/>
                <a:cs typeface="Verdana"/>
              </a:rPr>
              <a:t>ng  </a:t>
            </a:r>
            <a:r>
              <a:rPr sz="2200" spc="-229" dirty="0">
                <a:latin typeface="Verdana"/>
                <a:cs typeface="Verdana"/>
              </a:rPr>
              <a:t>the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195" dirty="0">
                <a:latin typeface="Verdana"/>
                <a:cs typeface="Verdana"/>
              </a:rPr>
              <a:t>ccu</a:t>
            </a:r>
            <a:r>
              <a:rPr sz="2200" spc="-155" dirty="0">
                <a:latin typeface="Verdana"/>
                <a:cs typeface="Verdana"/>
              </a:rPr>
              <a:t>r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265" dirty="0">
                <a:latin typeface="Verdana"/>
                <a:cs typeface="Verdana"/>
              </a:rPr>
              <a:t>cy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25" dirty="0">
                <a:latin typeface="Verdana"/>
                <a:cs typeface="Verdana"/>
              </a:rPr>
              <a:t>f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265" dirty="0">
                <a:latin typeface="Verdana"/>
                <a:cs typeface="Verdana"/>
              </a:rPr>
              <a:t>pe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195" dirty="0">
                <a:latin typeface="Verdana"/>
                <a:cs typeface="Verdana"/>
              </a:rPr>
              <a:t>ch  </a:t>
            </a:r>
            <a:r>
              <a:rPr sz="2200" spc="-114" dirty="0">
                <a:latin typeface="Verdana"/>
                <a:cs typeface="Verdana"/>
              </a:rPr>
              <a:t>r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145" dirty="0">
                <a:latin typeface="Verdana"/>
                <a:cs typeface="Verdana"/>
              </a:rPr>
              <a:t>c</a:t>
            </a:r>
            <a:r>
              <a:rPr sz="2200" spc="-170" dirty="0">
                <a:latin typeface="Verdana"/>
                <a:cs typeface="Verdana"/>
              </a:rPr>
              <a:t>o</a:t>
            </a:r>
            <a:r>
              <a:rPr sz="2200" spc="-434" dirty="0">
                <a:latin typeface="Verdana"/>
                <a:cs typeface="Verdana"/>
              </a:rPr>
              <a:t>g</a:t>
            </a:r>
            <a:r>
              <a:rPr sz="2200" spc="-210" dirty="0">
                <a:latin typeface="Verdana"/>
                <a:cs typeface="Verdana"/>
              </a:rPr>
              <a:t>ni</a:t>
            </a:r>
            <a:r>
              <a:rPr sz="2200" spc="-130" dirty="0">
                <a:latin typeface="Verdana"/>
                <a:cs typeface="Verdana"/>
              </a:rPr>
              <a:t>ti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95" dirty="0">
                <a:latin typeface="Verdana"/>
                <a:cs typeface="Verdana"/>
              </a:rPr>
              <a:t>n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275" dirty="0">
                <a:latin typeface="Verdana"/>
                <a:cs typeface="Verdana"/>
              </a:rPr>
              <a:t>nd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00" dirty="0">
                <a:latin typeface="Verdana"/>
                <a:cs typeface="Verdana"/>
              </a:rPr>
              <a:t>the  </a:t>
            </a:r>
            <a:r>
              <a:rPr sz="2200" spc="-409" dirty="0">
                <a:latin typeface="Verdana"/>
                <a:cs typeface="Verdana"/>
              </a:rPr>
              <a:t>a</a:t>
            </a:r>
            <a:r>
              <a:rPr sz="2200" spc="-229" dirty="0">
                <a:latin typeface="Verdana"/>
                <a:cs typeface="Verdana"/>
              </a:rPr>
              <a:t>pp</a:t>
            </a:r>
            <a:r>
              <a:rPr sz="2200" spc="-220" dirty="0">
                <a:latin typeface="Verdana"/>
                <a:cs typeface="Verdana"/>
              </a:rPr>
              <a:t>r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04" dirty="0">
                <a:latin typeface="Verdana"/>
                <a:cs typeface="Verdana"/>
              </a:rPr>
              <a:t>p</a:t>
            </a:r>
            <a:r>
              <a:rPr sz="2200" spc="-145" dirty="0">
                <a:latin typeface="Verdana"/>
                <a:cs typeface="Verdana"/>
              </a:rPr>
              <a:t>r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200" dirty="0">
                <a:latin typeface="Verdana"/>
                <a:cs typeface="Verdana"/>
              </a:rPr>
              <a:t>te</a:t>
            </a:r>
            <a:r>
              <a:rPr sz="2200" spc="-275" dirty="0">
                <a:latin typeface="Verdana"/>
                <a:cs typeface="Verdana"/>
              </a:rPr>
              <a:t>ne</a:t>
            </a:r>
            <a:r>
              <a:rPr sz="2200" spc="-300" dirty="0">
                <a:latin typeface="Verdana"/>
                <a:cs typeface="Verdana"/>
              </a:rPr>
              <a:t>ss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25" dirty="0">
                <a:latin typeface="Verdana"/>
                <a:cs typeface="Verdana"/>
              </a:rPr>
              <a:t>f</a:t>
            </a:r>
            <a:r>
              <a:rPr sz="2200" spc="-385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AI  </a:t>
            </a:r>
            <a:r>
              <a:rPr sz="2200" spc="-254" dirty="0">
                <a:latin typeface="Verdana"/>
                <a:cs typeface="Verdana"/>
              </a:rPr>
              <a:t>responses.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53399" y="3042359"/>
            <a:ext cx="3445510" cy="2301875"/>
            <a:chOff x="4853399" y="3042359"/>
            <a:chExt cx="3445510" cy="2301875"/>
          </a:xfrm>
        </p:grpSpPr>
        <p:sp>
          <p:nvSpPr>
            <p:cNvPr id="13" name="object 13"/>
            <p:cNvSpPr/>
            <p:nvPr/>
          </p:nvSpPr>
          <p:spPr>
            <a:xfrm>
              <a:off x="4861336" y="3050297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4" h="1960245">
                  <a:moveTo>
                    <a:pt x="2890382" y="0"/>
                  </a:moveTo>
                  <a:lnTo>
                    <a:pt x="195982" y="0"/>
                  </a:lnTo>
                  <a:lnTo>
                    <a:pt x="151045" y="5176"/>
                  </a:lnTo>
                  <a:lnTo>
                    <a:pt x="109794" y="19919"/>
                  </a:lnTo>
                  <a:lnTo>
                    <a:pt x="73405" y="43055"/>
                  </a:lnTo>
                  <a:lnTo>
                    <a:pt x="43055" y="73405"/>
                  </a:lnTo>
                  <a:lnTo>
                    <a:pt x="19919" y="109794"/>
                  </a:lnTo>
                  <a:lnTo>
                    <a:pt x="5176" y="151045"/>
                  </a:lnTo>
                  <a:lnTo>
                    <a:pt x="0" y="195982"/>
                  </a:lnTo>
                  <a:lnTo>
                    <a:pt x="0" y="1763858"/>
                  </a:lnTo>
                  <a:lnTo>
                    <a:pt x="5176" y="1808795"/>
                  </a:lnTo>
                  <a:lnTo>
                    <a:pt x="19919" y="1850046"/>
                  </a:lnTo>
                  <a:lnTo>
                    <a:pt x="43055" y="1886435"/>
                  </a:lnTo>
                  <a:lnTo>
                    <a:pt x="73405" y="1916785"/>
                  </a:lnTo>
                  <a:lnTo>
                    <a:pt x="109794" y="1939921"/>
                  </a:lnTo>
                  <a:lnTo>
                    <a:pt x="151045" y="1954665"/>
                  </a:lnTo>
                  <a:lnTo>
                    <a:pt x="195982" y="1959841"/>
                  </a:lnTo>
                  <a:lnTo>
                    <a:pt x="2890382" y="1959841"/>
                  </a:lnTo>
                  <a:lnTo>
                    <a:pt x="2935319" y="1954665"/>
                  </a:lnTo>
                  <a:lnTo>
                    <a:pt x="2976571" y="1939921"/>
                  </a:lnTo>
                  <a:lnTo>
                    <a:pt x="3012959" y="1916785"/>
                  </a:lnTo>
                  <a:lnTo>
                    <a:pt x="3043310" y="1886435"/>
                  </a:lnTo>
                  <a:lnTo>
                    <a:pt x="3066445" y="1850046"/>
                  </a:lnTo>
                  <a:lnTo>
                    <a:pt x="3081189" y="1808795"/>
                  </a:lnTo>
                  <a:lnTo>
                    <a:pt x="3086365" y="1763858"/>
                  </a:lnTo>
                  <a:lnTo>
                    <a:pt x="3086365" y="195982"/>
                  </a:lnTo>
                  <a:lnTo>
                    <a:pt x="3081189" y="151045"/>
                  </a:lnTo>
                  <a:lnTo>
                    <a:pt x="3066445" y="109794"/>
                  </a:lnTo>
                  <a:lnTo>
                    <a:pt x="3043310" y="73405"/>
                  </a:lnTo>
                  <a:lnTo>
                    <a:pt x="3012959" y="43055"/>
                  </a:lnTo>
                  <a:lnTo>
                    <a:pt x="2976571" y="19919"/>
                  </a:lnTo>
                  <a:lnTo>
                    <a:pt x="2935319" y="5176"/>
                  </a:lnTo>
                  <a:lnTo>
                    <a:pt x="2890382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1336" y="3050297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4" h="1960245">
                  <a:moveTo>
                    <a:pt x="0" y="195983"/>
                  </a:moveTo>
                  <a:lnTo>
                    <a:pt x="5176" y="151046"/>
                  </a:lnTo>
                  <a:lnTo>
                    <a:pt x="19919" y="109794"/>
                  </a:lnTo>
                  <a:lnTo>
                    <a:pt x="43055" y="73405"/>
                  </a:lnTo>
                  <a:lnTo>
                    <a:pt x="73405" y="43055"/>
                  </a:lnTo>
                  <a:lnTo>
                    <a:pt x="109794" y="19919"/>
                  </a:lnTo>
                  <a:lnTo>
                    <a:pt x="151045" y="5176"/>
                  </a:lnTo>
                  <a:lnTo>
                    <a:pt x="195982" y="0"/>
                  </a:lnTo>
                  <a:lnTo>
                    <a:pt x="2890383" y="0"/>
                  </a:lnTo>
                  <a:lnTo>
                    <a:pt x="2935320" y="5176"/>
                  </a:lnTo>
                  <a:lnTo>
                    <a:pt x="2976571" y="19919"/>
                  </a:lnTo>
                  <a:lnTo>
                    <a:pt x="3012960" y="43055"/>
                  </a:lnTo>
                  <a:lnTo>
                    <a:pt x="3043310" y="73405"/>
                  </a:lnTo>
                  <a:lnTo>
                    <a:pt x="3066446" y="109794"/>
                  </a:lnTo>
                  <a:lnTo>
                    <a:pt x="3081189" y="151046"/>
                  </a:lnTo>
                  <a:lnTo>
                    <a:pt x="3086366" y="195983"/>
                  </a:lnTo>
                  <a:lnTo>
                    <a:pt x="3086366" y="1763859"/>
                  </a:lnTo>
                  <a:lnTo>
                    <a:pt x="3081189" y="1808795"/>
                  </a:lnTo>
                  <a:lnTo>
                    <a:pt x="3066446" y="1850047"/>
                  </a:lnTo>
                  <a:lnTo>
                    <a:pt x="3043310" y="1886436"/>
                  </a:lnTo>
                  <a:lnTo>
                    <a:pt x="3012960" y="1916786"/>
                  </a:lnTo>
                  <a:lnTo>
                    <a:pt x="2976571" y="1939922"/>
                  </a:lnTo>
                  <a:lnTo>
                    <a:pt x="2935320" y="1954665"/>
                  </a:lnTo>
                  <a:lnTo>
                    <a:pt x="2890383" y="1959842"/>
                  </a:lnTo>
                  <a:lnTo>
                    <a:pt x="195982" y="1959842"/>
                  </a:lnTo>
                  <a:lnTo>
                    <a:pt x="151045" y="1954665"/>
                  </a:lnTo>
                  <a:lnTo>
                    <a:pt x="109794" y="1939922"/>
                  </a:lnTo>
                  <a:lnTo>
                    <a:pt x="73405" y="1916786"/>
                  </a:lnTo>
                  <a:lnTo>
                    <a:pt x="43055" y="1886436"/>
                  </a:lnTo>
                  <a:lnTo>
                    <a:pt x="19919" y="1850047"/>
                  </a:lnTo>
                  <a:lnTo>
                    <a:pt x="5176" y="1808795"/>
                  </a:lnTo>
                  <a:lnTo>
                    <a:pt x="0" y="1763859"/>
                  </a:lnTo>
                  <a:lnTo>
                    <a:pt x="0" y="195983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04264" y="3376080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4" h="1960245">
                  <a:moveTo>
                    <a:pt x="2890384" y="0"/>
                  </a:moveTo>
                  <a:lnTo>
                    <a:pt x="195983" y="0"/>
                  </a:lnTo>
                  <a:lnTo>
                    <a:pt x="151046" y="5176"/>
                  </a:lnTo>
                  <a:lnTo>
                    <a:pt x="109795" y="19919"/>
                  </a:lnTo>
                  <a:lnTo>
                    <a:pt x="73406" y="43055"/>
                  </a:lnTo>
                  <a:lnTo>
                    <a:pt x="43055" y="73405"/>
                  </a:lnTo>
                  <a:lnTo>
                    <a:pt x="19920" y="109794"/>
                  </a:lnTo>
                  <a:lnTo>
                    <a:pt x="5176" y="151045"/>
                  </a:lnTo>
                  <a:lnTo>
                    <a:pt x="0" y="195982"/>
                  </a:lnTo>
                  <a:lnTo>
                    <a:pt x="0" y="1763858"/>
                  </a:lnTo>
                  <a:lnTo>
                    <a:pt x="5176" y="1808795"/>
                  </a:lnTo>
                  <a:lnTo>
                    <a:pt x="19920" y="1850046"/>
                  </a:lnTo>
                  <a:lnTo>
                    <a:pt x="43055" y="1886435"/>
                  </a:lnTo>
                  <a:lnTo>
                    <a:pt x="73406" y="1916785"/>
                  </a:lnTo>
                  <a:lnTo>
                    <a:pt x="109795" y="1939921"/>
                  </a:lnTo>
                  <a:lnTo>
                    <a:pt x="151046" y="1954665"/>
                  </a:lnTo>
                  <a:lnTo>
                    <a:pt x="195983" y="1959841"/>
                  </a:lnTo>
                  <a:lnTo>
                    <a:pt x="2890384" y="1959841"/>
                  </a:lnTo>
                  <a:lnTo>
                    <a:pt x="2935321" y="1954665"/>
                  </a:lnTo>
                  <a:lnTo>
                    <a:pt x="2976572" y="1939921"/>
                  </a:lnTo>
                  <a:lnTo>
                    <a:pt x="3012961" y="1916785"/>
                  </a:lnTo>
                  <a:lnTo>
                    <a:pt x="3043311" y="1886435"/>
                  </a:lnTo>
                  <a:lnTo>
                    <a:pt x="3066446" y="1850046"/>
                  </a:lnTo>
                  <a:lnTo>
                    <a:pt x="3081190" y="1808795"/>
                  </a:lnTo>
                  <a:lnTo>
                    <a:pt x="3086366" y="1763858"/>
                  </a:lnTo>
                  <a:lnTo>
                    <a:pt x="3086366" y="195982"/>
                  </a:lnTo>
                  <a:lnTo>
                    <a:pt x="3081190" y="151045"/>
                  </a:lnTo>
                  <a:lnTo>
                    <a:pt x="3066446" y="109794"/>
                  </a:lnTo>
                  <a:lnTo>
                    <a:pt x="3043311" y="73405"/>
                  </a:lnTo>
                  <a:lnTo>
                    <a:pt x="3012961" y="43055"/>
                  </a:lnTo>
                  <a:lnTo>
                    <a:pt x="2976572" y="19919"/>
                  </a:lnTo>
                  <a:lnTo>
                    <a:pt x="2935321" y="5176"/>
                  </a:lnTo>
                  <a:lnTo>
                    <a:pt x="2890384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4264" y="3376080"/>
              <a:ext cx="3086735" cy="1960245"/>
            </a:xfrm>
            <a:custGeom>
              <a:avLst/>
              <a:gdLst/>
              <a:ahLst/>
              <a:cxnLst/>
              <a:rect l="l" t="t" r="r" b="b"/>
              <a:pathLst>
                <a:path w="3086734" h="1960245">
                  <a:moveTo>
                    <a:pt x="0" y="195983"/>
                  </a:moveTo>
                  <a:lnTo>
                    <a:pt x="5176" y="151046"/>
                  </a:lnTo>
                  <a:lnTo>
                    <a:pt x="19919" y="109794"/>
                  </a:lnTo>
                  <a:lnTo>
                    <a:pt x="43055" y="73405"/>
                  </a:lnTo>
                  <a:lnTo>
                    <a:pt x="73405" y="43055"/>
                  </a:lnTo>
                  <a:lnTo>
                    <a:pt x="109794" y="19919"/>
                  </a:lnTo>
                  <a:lnTo>
                    <a:pt x="151045" y="5176"/>
                  </a:lnTo>
                  <a:lnTo>
                    <a:pt x="195982" y="0"/>
                  </a:lnTo>
                  <a:lnTo>
                    <a:pt x="2890383" y="0"/>
                  </a:lnTo>
                  <a:lnTo>
                    <a:pt x="2935320" y="5176"/>
                  </a:lnTo>
                  <a:lnTo>
                    <a:pt x="2976571" y="19919"/>
                  </a:lnTo>
                  <a:lnTo>
                    <a:pt x="3012960" y="43055"/>
                  </a:lnTo>
                  <a:lnTo>
                    <a:pt x="3043310" y="73405"/>
                  </a:lnTo>
                  <a:lnTo>
                    <a:pt x="3066446" y="109794"/>
                  </a:lnTo>
                  <a:lnTo>
                    <a:pt x="3081189" y="151046"/>
                  </a:lnTo>
                  <a:lnTo>
                    <a:pt x="3086366" y="195983"/>
                  </a:lnTo>
                  <a:lnTo>
                    <a:pt x="3086366" y="1763859"/>
                  </a:lnTo>
                  <a:lnTo>
                    <a:pt x="3081189" y="1808795"/>
                  </a:lnTo>
                  <a:lnTo>
                    <a:pt x="3066446" y="1850047"/>
                  </a:lnTo>
                  <a:lnTo>
                    <a:pt x="3043310" y="1886436"/>
                  </a:lnTo>
                  <a:lnTo>
                    <a:pt x="3012960" y="1916786"/>
                  </a:lnTo>
                  <a:lnTo>
                    <a:pt x="2976571" y="1939922"/>
                  </a:lnTo>
                  <a:lnTo>
                    <a:pt x="2935320" y="1954665"/>
                  </a:lnTo>
                  <a:lnTo>
                    <a:pt x="2890383" y="1959842"/>
                  </a:lnTo>
                  <a:lnTo>
                    <a:pt x="195982" y="1959842"/>
                  </a:lnTo>
                  <a:lnTo>
                    <a:pt x="151045" y="1954665"/>
                  </a:lnTo>
                  <a:lnTo>
                    <a:pt x="109794" y="1939922"/>
                  </a:lnTo>
                  <a:lnTo>
                    <a:pt x="73405" y="1916786"/>
                  </a:lnTo>
                  <a:lnTo>
                    <a:pt x="43055" y="1886436"/>
                  </a:lnTo>
                  <a:lnTo>
                    <a:pt x="19919" y="1850047"/>
                  </a:lnTo>
                  <a:lnTo>
                    <a:pt x="5176" y="1808795"/>
                  </a:lnTo>
                  <a:lnTo>
                    <a:pt x="0" y="1763859"/>
                  </a:lnTo>
                  <a:lnTo>
                    <a:pt x="0" y="195983"/>
                  </a:lnTo>
                  <a:close/>
                </a:path>
              </a:pathLst>
            </a:custGeom>
            <a:ln w="15875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39919" y="3563620"/>
            <a:ext cx="2615565" cy="15284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ctr">
              <a:lnSpc>
                <a:spcPct val="87000"/>
              </a:lnSpc>
              <a:spcBef>
                <a:spcPts val="440"/>
              </a:spcBef>
            </a:pPr>
            <a:r>
              <a:rPr sz="2200" spc="-30" dirty="0">
                <a:latin typeface="Verdana"/>
                <a:cs typeface="Verdana"/>
              </a:rPr>
              <a:t>T</a:t>
            </a:r>
            <a:r>
              <a:rPr sz="2200" spc="-275" dirty="0">
                <a:latin typeface="Verdana"/>
                <a:cs typeface="Verdana"/>
              </a:rPr>
              <a:t>he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340" dirty="0">
                <a:latin typeface="Verdana"/>
                <a:cs typeface="Verdana"/>
              </a:rPr>
              <a:t>y</a:t>
            </a:r>
            <a:r>
              <a:rPr sz="2200" spc="-305" dirty="0">
                <a:latin typeface="Verdana"/>
                <a:cs typeface="Verdana"/>
              </a:rPr>
              <a:t>s</a:t>
            </a:r>
            <a:r>
              <a:rPr sz="2200" spc="-200" dirty="0">
                <a:latin typeface="Verdana"/>
                <a:cs typeface="Verdana"/>
              </a:rPr>
              <a:t>te</a:t>
            </a:r>
            <a:r>
              <a:rPr sz="2200" spc="-445" dirty="0">
                <a:latin typeface="Verdana"/>
                <a:cs typeface="Verdana"/>
              </a:rPr>
              <a:t>m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00" dirty="0">
                <a:latin typeface="Verdana"/>
                <a:cs typeface="Verdana"/>
              </a:rPr>
              <a:t>te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200" dirty="0">
                <a:latin typeface="Verdana"/>
                <a:cs typeface="Verdana"/>
              </a:rPr>
              <a:t>te</a:t>
            </a:r>
            <a:r>
              <a:rPr sz="2200" spc="-180" dirty="0">
                <a:latin typeface="Verdana"/>
                <a:cs typeface="Verdana"/>
              </a:rPr>
              <a:t>d  </a:t>
            </a:r>
            <a:r>
              <a:rPr sz="2200" spc="-220" dirty="0">
                <a:latin typeface="Verdana"/>
                <a:cs typeface="Verdana"/>
              </a:rPr>
              <a:t>w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215" dirty="0">
                <a:latin typeface="Verdana"/>
                <a:cs typeface="Verdana"/>
              </a:rPr>
              <a:t>th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360" dirty="0">
                <a:latin typeface="Verdana"/>
                <a:cs typeface="Verdana"/>
              </a:rPr>
              <a:t>v</a:t>
            </a:r>
            <a:r>
              <a:rPr sz="2200" spc="-370" dirty="0">
                <a:latin typeface="Verdana"/>
                <a:cs typeface="Verdana"/>
              </a:rPr>
              <a:t>a</a:t>
            </a:r>
            <a:r>
              <a:rPr sz="2200" spc="-75" dirty="0">
                <a:latin typeface="Verdana"/>
                <a:cs typeface="Verdana"/>
              </a:rPr>
              <a:t>r</a:t>
            </a:r>
            <a:r>
              <a:rPr sz="2200" spc="-125" dirty="0">
                <a:latin typeface="Verdana"/>
                <a:cs typeface="Verdana"/>
              </a:rPr>
              <a:t>i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240" dirty="0">
                <a:latin typeface="Verdana"/>
                <a:cs typeface="Verdana"/>
              </a:rPr>
              <a:t>ty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25" dirty="0">
                <a:latin typeface="Verdana"/>
                <a:cs typeface="Verdana"/>
              </a:rPr>
              <a:t>f  </a:t>
            </a:r>
            <a:r>
              <a:rPr sz="2200" spc="-275" dirty="0">
                <a:latin typeface="Verdana"/>
                <a:cs typeface="Verdana"/>
              </a:rPr>
              <a:t>que</a:t>
            </a:r>
            <a:r>
              <a:rPr sz="2200" spc="-300" dirty="0">
                <a:latin typeface="Verdana"/>
                <a:cs typeface="Verdana"/>
              </a:rPr>
              <a:t>s</a:t>
            </a:r>
            <a:r>
              <a:rPr sz="2200" spc="-130" dirty="0">
                <a:latin typeface="Verdana"/>
                <a:cs typeface="Verdana"/>
              </a:rPr>
              <a:t>ti</a:t>
            </a:r>
            <a:r>
              <a:rPr sz="2200" spc="-125" dirty="0">
                <a:latin typeface="Verdana"/>
                <a:cs typeface="Verdana"/>
              </a:rPr>
              <a:t>o</a:t>
            </a:r>
            <a:r>
              <a:rPr sz="2200" spc="-295" dirty="0">
                <a:latin typeface="Verdana"/>
                <a:cs typeface="Verdana"/>
              </a:rPr>
              <a:t>n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r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125" dirty="0">
                <a:latin typeface="Verdana"/>
                <a:cs typeface="Verdana"/>
              </a:rPr>
              <a:t>l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200" dirty="0">
                <a:latin typeface="Verdana"/>
                <a:cs typeface="Verdana"/>
              </a:rPr>
              <a:t>te</a:t>
            </a:r>
            <a:r>
              <a:rPr sz="2200" spc="-250" dirty="0">
                <a:latin typeface="Verdana"/>
                <a:cs typeface="Verdana"/>
              </a:rPr>
              <a:t>d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30" dirty="0">
                <a:latin typeface="Verdana"/>
                <a:cs typeface="Verdana"/>
              </a:rPr>
              <a:t>to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60" dirty="0">
                <a:latin typeface="Verdana"/>
                <a:cs typeface="Verdana"/>
              </a:rPr>
              <a:t>p</a:t>
            </a:r>
            <a:r>
              <a:rPr sz="2200" spc="-265" dirty="0">
                <a:latin typeface="Verdana"/>
                <a:cs typeface="Verdana"/>
              </a:rPr>
              <a:t>d</a:t>
            </a:r>
            <a:r>
              <a:rPr sz="2200" spc="-225" dirty="0">
                <a:latin typeface="Verdana"/>
                <a:cs typeface="Verdana"/>
              </a:rPr>
              <a:t>f  </a:t>
            </a:r>
            <a:r>
              <a:rPr sz="2200" spc="-125" dirty="0">
                <a:latin typeface="Verdana"/>
                <a:cs typeface="Verdana"/>
              </a:rPr>
              <a:t>lo</a:t>
            </a:r>
            <a:r>
              <a:rPr sz="2200" spc="-385" dirty="0">
                <a:latin typeface="Verdana"/>
                <a:cs typeface="Verdana"/>
              </a:rPr>
              <a:t>a</a:t>
            </a:r>
            <a:r>
              <a:rPr sz="2200" spc="-250" dirty="0">
                <a:latin typeface="Verdana"/>
                <a:cs typeface="Verdana"/>
              </a:rPr>
              <a:t>d</a:t>
            </a:r>
            <a:r>
              <a:rPr sz="2200" spc="-260" dirty="0">
                <a:latin typeface="Verdana"/>
                <a:cs typeface="Verdana"/>
              </a:rPr>
              <a:t>e</a:t>
            </a:r>
            <a:r>
              <a:rPr sz="2200" spc="-250" dirty="0">
                <a:latin typeface="Verdana"/>
                <a:cs typeface="Verdana"/>
              </a:rPr>
              <a:t>d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30" dirty="0">
                <a:latin typeface="Verdana"/>
                <a:cs typeface="Verdana"/>
              </a:rPr>
              <a:t>to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45" dirty="0">
                <a:latin typeface="Verdana"/>
                <a:cs typeface="Verdana"/>
              </a:rPr>
              <a:t>che</a:t>
            </a:r>
            <a:r>
              <a:rPr sz="2200" spc="-220" dirty="0">
                <a:latin typeface="Verdana"/>
                <a:cs typeface="Verdana"/>
              </a:rPr>
              <a:t>ck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00" dirty="0">
                <a:latin typeface="Verdana"/>
                <a:cs typeface="Verdana"/>
              </a:rPr>
              <a:t>the  </a:t>
            </a:r>
            <a:r>
              <a:rPr sz="2200" spc="-254" dirty="0">
                <a:latin typeface="Verdana"/>
                <a:cs typeface="Verdana"/>
              </a:rPr>
              <a:t>responses.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168" y="1147571"/>
            <a:ext cx="1998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000000"/>
                </a:solidFill>
                <a:latin typeface="Trebuchet MS"/>
                <a:cs typeface="Trebuchet MS"/>
              </a:rPr>
              <a:t>RESPONSE: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4149" y="2503463"/>
            <a:ext cx="8648901" cy="3090534"/>
            <a:chOff x="134149" y="2503463"/>
            <a:chExt cx="8648901" cy="3090534"/>
          </a:xfrm>
        </p:grpSpPr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49" y="2503463"/>
              <a:ext cx="8648901" cy="11176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49" y="4544764"/>
              <a:ext cx="8648901" cy="1049233"/>
            </a:xfrm>
            <a:prstGeom prst="rect">
              <a:avLst/>
            </a:prstGeom>
          </p:spPr>
        </p:pic>
      </p:grpSp>
      <p:pic>
        <p:nvPicPr>
          <p:cNvPr id="8" name="response_20231115_210917.mp3">
            <a:hlinkClick r:id="" action="ppaction://media"/>
            <a:extLst>
              <a:ext uri="{FF2B5EF4-FFF2-40B4-BE49-F238E27FC236}">
                <a16:creationId xmlns:a16="http://schemas.microsoft.com/office/drawing/2014/main" id="{33552191-C883-D207-B685-D02767B5B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06345" y="1663625"/>
            <a:ext cx="812800" cy="812800"/>
          </a:xfrm>
          <a:prstGeom prst="rect">
            <a:avLst/>
          </a:prstGeom>
        </p:spPr>
      </p:pic>
      <p:pic>
        <p:nvPicPr>
          <p:cNvPr id="9" name="response_20231115_210840.mp3">
            <a:hlinkClick r:id="" action="ppaction://media"/>
            <a:extLst>
              <a:ext uri="{FF2B5EF4-FFF2-40B4-BE49-F238E27FC236}">
                <a16:creationId xmlns:a16="http://schemas.microsoft.com/office/drawing/2014/main" id="{1FE08B72-EFF6-1838-BB7A-D9ECFFC613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7200" y="366923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423" y="772668"/>
            <a:ext cx="4288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5" dirty="0">
                <a:solidFill>
                  <a:srgbClr val="000000"/>
                </a:solidFill>
                <a:latin typeface="Trebuchet MS"/>
                <a:cs typeface="Trebuchet MS"/>
              </a:rPr>
              <a:t>TEST</a:t>
            </a:r>
            <a:r>
              <a:rPr sz="3200" b="0" spc="-1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-145" dirty="0">
                <a:solidFill>
                  <a:srgbClr val="000000"/>
                </a:solidFill>
                <a:latin typeface="Trebuchet MS"/>
                <a:cs typeface="Trebuchet MS"/>
              </a:rPr>
              <a:t>-</a:t>
            </a:r>
            <a:r>
              <a:rPr sz="3200" b="0" spc="-9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40" dirty="0">
                <a:solidFill>
                  <a:srgbClr val="000000"/>
                </a:solidFill>
                <a:latin typeface="Trebuchet MS"/>
                <a:cs typeface="Trebuchet MS"/>
              </a:rPr>
              <a:t>PROCESS</a:t>
            </a:r>
            <a:r>
              <a:rPr sz="3200" b="0" spc="-1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200" b="0" spc="30" dirty="0">
                <a:solidFill>
                  <a:srgbClr val="000000"/>
                </a:solidFill>
                <a:latin typeface="Trebuchet MS"/>
                <a:cs typeface="Trebuchet MS"/>
              </a:rPr>
              <a:t>DETAIL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837879"/>
            <a:ext cx="9144000" cy="5020310"/>
            <a:chOff x="0" y="1837879"/>
            <a:chExt cx="9144000" cy="5020310"/>
          </a:xfrm>
        </p:grpSpPr>
        <p:sp>
          <p:nvSpPr>
            <p:cNvPr id="5" name="object 5"/>
            <p:cNvSpPr/>
            <p:nvPr/>
          </p:nvSpPr>
          <p:spPr>
            <a:xfrm>
              <a:off x="1088684" y="1853754"/>
              <a:ext cx="7202805" cy="0"/>
            </a:xfrm>
            <a:custGeom>
              <a:avLst/>
              <a:gdLst/>
              <a:ahLst/>
              <a:cxnLst/>
              <a:rect l="l" t="t" r="r" b="b"/>
              <a:pathLst>
                <a:path w="7202805">
                  <a:moveTo>
                    <a:pt x="0" y="0"/>
                  </a:moveTo>
                  <a:lnTo>
                    <a:pt x="7202455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9144000" cy="4840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688" y="3203448"/>
              <a:ext cx="966215" cy="9631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27618" y="4424679"/>
            <a:ext cx="2101215" cy="7327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065" marR="5080" algn="ctr">
              <a:lnSpc>
                <a:spcPct val="85600"/>
              </a:lnSpc>
              <a:spcBef>
                <a:spcPts val="325"/>
              </a:spcBef>
            </a:pPr>
            <a:r>
              <a:rPr sz="1300" spc="95" dirty="0">
                <a:latin typeface="Trebuchet MS"/>
                <a:cs typeface="Trebuchet MS"/>
              </a:rPr>
              <a:t>A</a:t>
            </a:r>
            <a:r>
              <a:rPr sz="1300" spc="-65" dirty="0">
                <a:latin typeface="Trebuchet MS"/>
                <a:cs typeface="Trebuchet MS"/>
              </a:rPr>
              <a:t>u</a:t>
            </a:r>
            <a:r>
              <a:rPr sz="1300" spc="-70" dirty="0">
                <a:latin typeface="Trebuchet MS"/>
                <a:cs typeface="Trebuchet MS"/>
              </a:rPr>
              <a:t>d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35" dirty="0">
                <a:latin typeface="Trebuchet MS"/>
                <a:cs typeface="Trebuchet MS"/>
              </a:rPr>
              <a:t> s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m</a:t>
            </a:r>
            <a:r>
              <a:rPr sz="1300" spc="-90" dirty="0">
                <a:latin typeface="Trebuchet MS"/>
                <a:cs typeface="Trebuchet MS"/>
              </a:rPr>
              <a:t>pl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25" dirty="0">
                <a:latin typeface="Trebuchet MS"/>
                <a:cs typeface="Trebuchet MS"/>
              </a:rPr>
              <a:t>r</a:t>
            </a:r>
            <a:r>
              <a:rPr sz="1300" spc="-9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u</a:t>
            </a:r>
            <a:r>
              <a:rPr sz="1300" spc="-45" dirty="0">
                <a:latin typeface="Trebuchet MS"/>
                <a:cs typeface="Trebuchet MS"/>
              </a:rPr>
              <a:t>s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65" dirty="0">
                <a:latin typeface="Trebuchet MS"/>
                <a:cs typeface="Trebuchet MS"/>
              </a:rPr>
              <a:t>d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75" dirty="0">
                <a:latin typeface="Trebuchet MS"/>
                <a:cs typeface="Trebuchet MS"/>
              </a:rPr>
              <a:t>t  the</a:t>
            </a:r>
            <a:r>
              <a:rPr sz="1300" spc="-35" dirty="0">
                <a:latin typeface="Trebuchet MS"/>
                <a:cs typeface="Trebuchet MS"/>
              </a:rPr>
              <a:t> s</a:t>
            </a:r>
            <a:r>
              <a:rPr sz="1300" spc="-75" dirty="0">
                <a:latin typeface="Trebuchet MS"/>
                <a:cs typeface="Trebuchet MS"/>
              </a:rPr>
              <a:t>y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80" dirty="0">
                <a:latin typeface="Trebuchet MS"/>
                <a:cs typeface="Trebuchet MS"/>
              </a:rPr>
              <a:t>m</a:t>
            </a:r>
            <a:r>
              <a:rPr sz="1300" spc="35" dirty="0">
                <a:latin typeface="Trebuchet MS"/>
                <a:cs typeface="Trebuchet MS"/>
              </a:rPr>
              <a:t>'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bi</a:t>
            </a:r>
            <a:r>
              <a:rPr sz="1300" spc="-100" dirty="0">
                <a:latin typeface="Trebuchet MS"/>
                <a:cs typeface="Trebuchet MS"/>
              </a:rPr>
              <a:t>l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75" dirty="0">
                <a:latin typeface="Trebuchet MS"/>
                <a:cs typeface="Trebuchet MS"/>
              </a:rPr>
              <a:t>y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10" dirty="0">
                <a:latin typeface="Trebuchet MS"/>
                <a:cs typeface="Trebuchet MS"/>
              </a:rPr>
              <a:t>o 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75" dirty="0">
                <a:latin typeface="Trebuchet MS"/>
                <a:cs typeface="Trebuchet MS"/>
              </a:rPr>
              <a:t>cc</a:t>
            </a:r>
            <a:r>
              <a:rPr sz="1300" spc="-30" dirty="0">
                <a:latin typeface="Trebuchet MS"/>
                <a:cs typeface="Trebuchet MS"/>
              </a:rPr>
              <a:t>ur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114" dirty="0">
                <a:latin typeface="Trebuchet MS"/>
                <a:cs typeface="Trebuchet MS"/>
              </a:rPr>
              <a:t>l</a:t>
            </a:r>
            <a:r>
              <a:rPr sz="1300" spc="-75" dirty="0">
                <a:latin typeface="Trebuchet MS"/>
                <a:cs typeface="Trebuchet MS"/>
              </a:rPr>
              <a:t>y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5" dirty="0">
                <a:latin typeface="Trebuchet MS"/>
                <a:cs typeface="Trebuchet MS"/>
              </a:rPr>
              <a:t>r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50" dirty="0">
                <a:latin typeface="Trebuchet MS"/>
                <a:cs typeface="Trebuchet MS"/>
              </a:rPr>
              <a:t>n</a:t>
            </a:r>
            <a:r>
              <a:rPr sz="1300" spc="-45" dirty="0">
                <a:latin typeface="Trebuchet MS"/>
                <a:cs typeface="Trebuchet MS"/>
              </a:rPr>
              <a:t>s</a:t>
            </a:r>
            <a:r>
              <a:rPr sz="1300" spc="-75" dirty="0">
                <a:latin typeface="Trebuchet MS"/>
                <a:cs typeface="Trebuchet MS"/>
              </a:rPr>
              <a:t>c</a:t>
            </a:r>
            <a:r>
              <a:rPr sz="1300" spc="5" dirty="0">
                <a:latin typeface="Trebuchet MS"/>
                <a:cs typeface="Trebuchet MS"/>
              </a:rPr>
              <a:t>r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85" dirty="0">
                <a:latin typeface="Trebuchet MS"/>
                <a:cs typeface="Trebuchet MS"/>
              </a:rPr>
              <a:t>be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50" dirty="0">
                <a:latin typeface="Trebuchet MS"/>
                <a:cs typeface="Trebuchet MS"/>
              </a:rPr>
              <a:t>nd  </a:t>
            </a:r>
            <a:r>
              <a:rPr sz="1300" spc="-70" dirty="0">
                <a:latin typeface="Trebuchet MS"/>
                <a:cs typeface="Trebuchet MS"/>
              </a:rPr>
              <a:t>respond.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06240" y="3203448"/>
            <a:ext cx="3477895" cy="963294"/>
            <a:chOff x="4206240" y="3203448"/>
            <a:chExt cx="3477895" cy="963294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240" y="3203448"/>
              <a:ext cx="966215" cy="9631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7792" y="3203448"/>
              <a:ext cx="966216" cy="96316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45167" y="4424679"/>
            <a:ext cx="2089785" cy="7327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065" marR="5080" algn="ctr">
              <a:lnSpc>
                <a:spcPct val="85600"/>
              </a:lnSpc>
              <a:spcBef>
                <a:spcPts val="325"/>
              </a:spcBef>
            </a:pPr>
            <a:r>
              <a:rPr sz="1300" spc="-45" dirty="0">
                <a:latin typeface="Trebuchet MS"/>
                <a:cs typeface="Trebuchet MS"/>
              </a:rPr>
              <a:t>The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system's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response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time 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65" dirty="0">
                <a:latin typeface="Trebuchet MS"/>
                <a:cs typeface="Trebuchet MS"/>
              </a:rPr>
              <a:t>nd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75" dirty="0">
                <a:latin typeface="Trebuchet MS"/>
                <a:cs typeface="Trebuchet MS"/>
              </a:rPr>
              <a:t>cc</a:t>
            </a:r>
            <a:r>
              <a:rPr sz="1300" spc="-30" dirty="0">
                <a:latin typeface="Trebuchet MS"/>
                <a:cs typeface="Trebuchet MS"/>
              </a:rPr>
              <a:t>ur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75" dirty="0">
                <a:latin typeface="Trebuchet MS"/>
                <a:cs typeface="Trebuchet MS"/>
              </a:rPr>
              <a:t>cy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65" dirty="0">
                <a:latin typeface="Trebuchet MS"/>
                <a:cs typeface="Trebuchet MS"/>
              </a:rPr>
              <a:t>n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d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160" dirty="0">
                <a:latin typeface="Trebuchet MS"/>
                <a:cs typeface="Trebuchet MS"/>
              </a:rPr>
              <a:t>f</a:t>
            </a:r>
            <a:r>
              <a:rPr sz="1300" spc="-175" dirty="0">
                <a:latin typeface="Trebuchet MS"/>
                <a:cs typeface="Trebuchet MS"/>
              </a:rPr>
              <a:t>f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25" dirty="0">
                <a:latin typeface="Trebuchet MS"/>
                <a:cs typeface="Trebuchet MS"/>
              </a:rPr>
              <a:t>r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60" dirty="0">
                <a:latin typeface="Trebuchet MS"/>
                <a:cs typeface="Trebuchet MS"/>
              </a:rPr>
              <a:t>nt 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75" dirty="0">
                <a:latin typeface="Trebuchet MS"/>
                <a:cs typeface="Trebuchet MS"/>
              </a:rPr>
              <a:t>c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50" dirty="0">
                <a:latin typeface="Trebuchet MS"/>
                <a:cs typeface="Trebuchet MS"/>
              </a:rPr>
              <a:t>u</a:t>
            </a:r>
            <a:r>
              <a:rPr sz="1300" spc="-45" dirty="0">
                <a:latin typeface="Trebuchet MS"/>
                <a:cs typeface="Trebuchet MS"/>
              </a:rPr>
              <a:t>s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75" dirty="0">
                <a:latin typeface="Trebuchet MS"/>
                <a:cs typeface="Trebuchet MS"/>
              </a:rPr>
              <a:t>c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85" dirty="0">
                <a:latin typeface="Trebuchet MS"/>
                <a:cs typeface="Trebuchet MS"/>
              </a:rPr>
              <a:t>n</a:t>
            </a:r>
            <a:r>
              <a:rPr sz="1300" spc="-70" dirty="0">
                <a:latin typeface="Trebuchet MS"/>
                <a:cs typeface="Trebuchet MS"/>
              </a:rPr>
              <a:t>v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30" dirty="0">
                <a:latin typeface="Trebuchet MS"/>
                <a:cs typeface="Trebuchet MS"/>
              </a:rPr>
              <a:t>r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70" dirty="0">
                <a:latin typeface="Trebuchet MS"/>
                <a:cs typeface="Trebuchet MS"/>
              </a:rPr>
              <a:t>nm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75" dirty="0">
                <a:latin typeface="Trebuchet MS"/>
                <a:cs typeface="Trebuchet MS"/>
              </a:rPr>
              <a:t>nt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25" dirty="0">
                <a:latin typeface="Trebuchet MS"/>
                <a:cs typeface="Trebuchet MS"/>
              </a:rPr>
              <a:t>r</a:t>
            </a:r>
            <a:r>
              <a:rPr sz="1300" spc="-9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100" dirty="0">
                <a:latin typeface="Trebuchet MS"/>
                <a:cs typeface="Trebuchet MS"/>
              </a:rPr>
              <a:t>l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10" dirty="0">
                <a:latin typeface="Trebuchet MS"/>
                <a:cs typeface="Trebuchet MS"/>
              </a:rPr>
              <a:t>o  </a:t>
            </a:r>
            <a:r>
              <a:rPr sz="1300" spc="-105" dirty="0">
                <a:latin typeface="Trebuchet MS"/>
                <a:cs typeface="Trebuchet MS"/>
              </a:rPr>
              <a:t>evaluated.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9860" y="4424679"/>
            <a:ext cx="2103755" cy="7327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algn="ctr">
              <a:lnSpc>
                <a:spcPct val="85600"/>
              </a:lnSpc>
              <a:spcBef>
                <a:spcPts val="325"/>
              </a:spcBef>
            </a:pP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25" dirty="0">
                <a:latin typeface="Trebuchet MS"/>
                <a:cs typeface="Trebuchet MS"/>
              </a:rPr>
              <a:t>r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25" dirty="0">
                <a:latin typeface="Trebuchet MS"/>
                <a:cs typeface="Trebuchet MS"/>
              </a:rPr>
              <a:t>r</a:t>
            </a:r>
            <a:r>
              <a:rPr sz="1300" spc="-9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c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65" dirty="0">
                <a:latin typeface="Trebuchet MS"/>
                <a:cs typeface="Trebuchet MS"/>
              </a:rPr>
              <a:t>n</a:t>
            </a:r>
            <a:r>
              <a:rPr sz="1300" spc="-70" dirty="0">
                <a:latin typeface="Trebuchet MS"/>
                <a:cs typeface="Trebuchet MS"/>
              </a:rPr>
              <a:t>duc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65" dirty="0">
                <a:latin typeface="Trebuchet MS"/>
                <a:cs typeface="Trebuchet MS"/>
              </a:rPr>
              <a:t>d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10" dirty="0">
                <a:latin typeface="Trebuchet MS"/>
                <a:cs typeface="Trebuchet MS"/>
              </a:rPr>
              <a:t>o  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35" dirty="0">
                <a:latin typeface="Trebuchet MS"/>
                <a:cs typeface="Trebuchet MS"/>
              </a:rPr>
              <a:t>ss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30" dirty="0">
                <a:latin typeface="Trebuchet MS"/>
                <a:cs typeface="Trebuchet MS"/>
              </a:rPr>
              <a:t>s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75" dirty="0">
                <a:latin typeface="Trebuchet MS"/>
                <a:cs typeface="Trebuchet MS"/>
              </a:rPr>
              <a:t>he</a:t>
            </a:r>
            <a:r>
              <a:rPr sz="1300" spc="-35" dirty="0">
                <a:latin typeface="Trebuchet MS"/>
                <a:cs typeface="Trebuchet MS"/>
              </a:rPr>
              <a:t> s</a:t>
            </a:r>
            <a:r>
              <a:rPr sz="1300" spc="-75" dirty="0">
                <a:latin typeface="Trebuchet MS"/>
                <a:cs typeface="Trebuchet MS"/>
              </a:rPr>
              <a:t>y</a:t>
            </a:r>
            <a:r>
              <a:rPr sz="1300" spc="-35" dirty="0">
                <a:latin typeface="Trebuchet MS"/>
                <a:cs typeface="Trebuchet MS"/>
              </a:rPr>
              <a:t>s</a:t>
            </a:r>
            <a:r>
              <a:rPr sz="1300" spc="-85" dirty="0">
                <a:latin typeface="Trebuchet MS"/>
                <a:cs typeface="Trebuchet MS"/>
              </a:rPr>
              <a:t>t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-80" dirty="0">
                <a:latin typeface="Trebuchet MS"/>
                <a:cs typeface="Trebuchet MS"/>
              </a:rPr>
              <a:t>m</a:t>
            </a:r>
            <a:r>
              <a:rPr sz="1300" spc="35" dirty="0">
                <a:latin typeface="Trebuchet MS"/>
                <a:cs typeface="Trebuchet MS"/>
              </a:rPr>
              <a:t>'</a:t>
            </a:r>
            <a:r>
              <a:rPr sz="1300" spc="-25" dirty="0">
                <a:latin typeface="Trebuchet MS"/>
                <a:cs typeface="Trebuchet MS"/>
              </a:rPr>
              <a:t>s  </a:t>
            </a:r>
            <a:r>
              <a:rPr sz="1300" spc="-85" dirty="0">
                <a:latin typeface="Trebuchet MS"/>
                <a:cs typeface="Trebuchet MS"/>
              </a:rPr>
              <a:t>pe</a:t>
            </a:r>
            <a:r>
              <a:rPr sz="1300" spc="5" dirty="0">
                <a:latin typeface="Trebuchet MS"/>
                <a:cs typeface="Trebuchet MS"/>
              </a:rPr>
              <a:t>r</a:t>
            </a:r>
            <a:r>
              <a:rPr sz="1300" spc="-175" dirty="0">
                <a:latin typeface="Trebuchet MS"/>
                <a:cs typeface="Trebuchet MS"/>
              </a:rPr>
              <a:t>f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5" dirty="0">
                <a:latin typeface="Trebuchet MS"/>
                <a:cs typeface="Trebuchet MS"/>
              </a:rPr>
              <a:t>r</a:t>
            </a:r>
            <a:r>
              <a:rPr sz="1300" spc="-80" dirty="0">
                <a:latin typeface="Trebuchet MS"/>
                <a:cs typeface="Trebuchet MS"/>
              </a:rPr>
              <a:t>m</a:t>
            </a:r>
            <a:r>
              <a:rPr sz="1300" spc="-130" dirty="0">
                <a:latin typeface="Trebuchet MS"/>
                <a:cs typeface="Trebuchet MS"/>
              </a:rPr>
              <a:t>a</a:t>
            </a:r>
            <a:r>
              <a:rPr sz="1300" spc="-70" dirty="0">
                <a:latin typeface="Trebuchet MS"/>
                <a:cs typeface="Trebuchet MS"/>
              </a:rPr>
              <a:t>nc</a:t>
            </a:r>
            <a:r>
              <a:rPr sz="1300" spc="-90" dirty="0">
                <a:latin typeface="Trebuchet MS"/>
                <a:cs typeface="Trebuchet MS"/>
              </a:rPr>
              <a:t>e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un</a:t>
            </a:r>
            <a:r>
              <a:rPr sz="1300" spc="-70" dirty="0">
                <a:latin typeface="Trebuchet MS"/>
                <a:cs typeface="Trebuchet MS"/>
              </a:rPr>
              <a:t>d</a:t>
            </a:r>
            <a:r>
              <a:rPr sz="1300" spc="-95" dirty="0">
                <a:latin typeface="Trebuchet MS"/>
                <a:cs typeface="Trebuchet MS"/>
              </a:rPr>
              <a:t>e</a:t>
            </a:r>
            <a:r>
              <a:rPr sz="1300" spc="5" dirty="0">
                <a:latin typeface="Trebuchet MS"/>
                <a:cs typeface="Trebuchet MS"/>
              </a:rPr>
              <a:t>r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c</a:t>
            </a:r>
            <a:r>
              <a:rPr sz="1300" spc="15" dirty="0">
                <a:latin typeface="Trebuchet MS"/>
                <a:cs typeface="Trebuchet MS"/>
              </a:rPr>
              <a:t>o</a:t>
            </a:r>
            <a:r>
              <a:rPr sz="1300" spc="-75" dirty="0">
                <a:latin typeface="Trebuchet MS"/>
                <a:cs typeface="Trebuchet MS"/>
              </a:rPr>
              <a:t>nt</a:t>
            </a:r>
            <a:r>
              <a:rPr sz="1300" spc="-90" dirty="0">
                <a:latin typeface="Trebuchet MS"/>
                <a:cs typeface="Trebuchet MS"/>
              </a:rPr>
              <a:t>i</a:t>
            </a:r>
            <a:r>
              <a:rPr sz="1300" spc="-80" dirty="0">
                <a:latin typeface="Trebuchet MS"/>
                <a:cs typeface="Trebuchet MS"/>
              </a:rPr>
              <a:t>n</a:t>
            </a:r>
            <a:r>
              <a:rPr sz="1300" spc="-25" dirty="0">
                <a:latin typeface="Trebuchet MS"/>
                <a:cs typeface="Trebuchet MS"/>
              </a:rPr>
              <a:t>u</a:t>
            </a:r>
            <a:r>
              <a:rPr sz="1300" spc="-30" dirty="0">
                <a:latin typeface="Trebuchet MS"/>
                <a:cs typeface="Trebuchet MS"/>
              </a:rPr>
              <a:t>o</a:t>
            </a:r>
            <a:r>
              <a:rPr sz="1300" spc="-40" dirty="0">
                <a:latin typeface="Trebuchet MS"/>
                <a:cs typeface="Trebuchet MS"/>
              </a:rPr>
              <a:t>us  </a:t>
            </a:r>
            <a:r>
              <a:rPr sz="1300" spc="-95" dirty="0">
                <a:latin typeface="Trebuchet MS"/>
                <a:cs typeface="Trebuchet MS"/>
              </a:rPr>
              <a:t>input.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4727"/>
              <a:ext cx="9144000" cy="4843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17775"/>
              <a:ext cx="9144000" cy="41087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67423" y="2298700"/>
            <a:ext cx="2070735" cy="6534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459"/>
              </a:spcBef>
            </a:pPr>
            <a:r>
              <a:rPr sz="2200" spc="-10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H</a:t>
            </a:r>
            <a:r>
              <a:rPr sz="2200" spc="-45" dirty="0">
                <a:latin typeface="Verdana"/>
                <a:cs typeface="Verdana"/>
              </a:rPr>
              <a:t>A</a:t>
            </a:r>
            <a:r>
              <a:rPr sz="2200" spc="60" dirty="0">
                <a:latin typeface="Verdana"/>
                <a:cs typeface="Verdana"/>
              </a:rPr>
              <a:t>N</a:t>
            </a:r>
            <a:r>
              <a:rPr sz="2200" spc="20" dirty="0">
                <a:latin typeface="Verdana"/>
                <a:cs typeface="Verdana"/>
              </a:rPr>
              <a:t>C</a:t>
            </a:r>
            <a:r>
              <a:rPr sz="2200" spc="-185" dirty="0">
                <a:latin typeface="Verdana"/>
                <a:cs typeface="Verdana"/>
              </a:rPr>
              <a:t>E</a:t>
            </a:r>
            <a:r>
              <a:rPr sz="2200" spc="-254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20" dirty="0">
                <a:latin typeface="Verdana"/>
                <a:cs typeface="Verdana"/>
              </a:rPr>
              <a:t>T  </a:t>
            </a:r>
            <a:r>
              <a:rPr sz="2200" spc="-250" dirty="0">
                <a:latin typeface="Verdana"/>
                <a:cs typeface="Verdana"/>
              </a:rPr>
              <a:t>IDEAS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6350" y="1756612"/>
            <a:ext cx="9156700" cy="5101590"/>
            <a:chOff x="-6350" y="1756612"/>
            <a:chExt cx="9156700" cy="5101590"/>
          </a:xfrm>
        </p:grpSpPr>
        <p:sp>
          <p:nvSpPr>
            <p:cNvPr id="9" name="object 9"/>
            <p:cNvSpPr/>
            <p:nvPr/>
          </p:nvSpPr>
          <p:spPr>
            <a:xfrm>
              <a:off x="1088684" y="2146541"/>
              <a:ext cx="2454275" cy="0"/>
            </a:xfrm>
            <a:custGeom>
              <a:avLst/>
              <a:gdLst/>
              <a:ahLst/>
              <a:cxnLst/>
              <a:rect l="l" t="t" r="r" b="b"/>
              <a:pathLst>
                <a:path w="2454275">
                  <a:moveTo>
                    <a:pt x="0" y="0"/>
                  </a:moveTo>
                  <a:lnTo>
                    <a:pt x="245407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126479"/>
              <a:ext cx="9144000" cy="7315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2841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6433" y="1756612"/>
              <a:ext cx="4435077" cy="245436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020695" y="2021840"/>
            <a:ext cx="4082415" cy="187896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1650" algn="just">
              <a:lnSpc>
                <a:spcPts val="1610"/>
              </a:lnSpc>
              <a:spcBef>
                <a:spcPts val="310"/>
              </a:spcBef>
            </a:pP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enhancements 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will be </a:t>
            </a:r>
            <a:r>
              <a:rPr sz="1500" spc="-105" dirty="0">
                <a:solidFill>
                  <a:srgbClr val="FFFFFF"/>
                </a:solidFill>
                <a:latin typeface="Trebuchet MS"/>
                <a:cs typeface="Trebuchet MS"/>
              </a:rPr>
              <a:t>“Fine </a:t>
            </a:r>
            <a:r>
              <a:rPr sz="1500" spc="-110" dirty="0">
                <a:solidFill>
                  <a:srgbClr val="FFFFFF"/>
                </a:solidFill>
                <a:latin typeface="Trebuchet MS"/>
                <a:cs typeface="Trebuchet MS"/>
              </a:rPr>
              <a:t>Tuning”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spc="-110" dirty="0">
                <a:solidFill>
                  <a:srgbClr val="FFFFFF"/>
                </a:solidFill>
                <a:latin typeface="Trebuchet MS"/>
                <a:cs typeface="Trebuchet MS"/>
              </a:rPr>
              <a:t>el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ecei</a:t>
            </a:r>
            <a:r>
              <a:rPr sz="1500" spc="-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m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pri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ul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2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00">
              <a:latin typeface="Trebuchet MS"/>
              <a:cs typeface="Trebuchet MS"/>
            </a:endParaRPr>
          </a:p>
          <a:p>
            <a:pPr marL="183515" indent="-171450" algn="just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184150" algn="l"/>
              </a:tabLst>
            </a:pP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 on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500">
              <a:latin typeface="Trebuchet MS"/>
              <a:cs typeface="Trebuchet MS"/>
            </a:endParaRPr>
          </a:p>
          <a:p>
            <a:pPr marL="12700" marR="5080" algn="just">
              <a:lnSpc>
                <a:spcPct val="88700"/>
              </a:lnSpc>
              <a:spcBef>
                <a:spcPts val="515"/>
              </a:spcBef>
              <a:buAutoNum type="arabicPeriod"/>
              <a:tabLst>
                <a:tab pos="184150" algn="l"/>
              </a:tabLst>
            </a:pP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techni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22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500" spc="-140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sz="1500" spc="-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ter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1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ent 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generation 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500" spc="-114" dirty="0">
                <a:solidFill>
                  <a:srgbClr val="FFFFFF"/>
                </a:solidFill>
                <a:latin typeface="Trebuchet MS"/>
                <a:cs typeface="Trebuchet MS"/>
              </a:rPr>
              <a:t>harmful,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inappropriate, 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offensive </a:t>
            </a:r>
            <a:r>
              <a:rPr sz="1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ntent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500" spc="1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500">
              <a:latin typeface="Trebuchet MS"/>
              <a:cs typeface="Trebuchet MS"/>
            </a:endParaRPr>
          </a:p>
          <a:p>
            <a:pPr marL="12700" marR="78105" algn="just">
              <a:lnSpc>
                <a:spcPts val="1580"/>
              </a:lnSpc>
              <a:spcBef>
                <a:spcPts val="550"/>
              </a:spcBef>
              <a:buAutoNum type="arabicPeriod"/>
              <a:tabLst>
                <a:tab pos="184150" algn="l"/>
              </a:tabLst>
            </a:pP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prompt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Injection: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1500" spc="-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context </a:t>
            </a:r>
            <a:r>
              <a:rPr sz="1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tructi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to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500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-2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der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6433" y="803274"/>
            <a:ext cx="4435077" cy="79170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39532" y="851407"/>
            <a:ext cx="4093845" cy="6597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8700"/>
              </a:lnSpc>
              <a:spcBef>
                <a:spcPts val="300"/>
              </a:spcBef>
            </a:pP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enhancements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could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integrating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15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spc="-1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500" spc="-1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nced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peech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55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0" spc="-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ri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thms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e  reduction</a:t>
            </a: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6433" y="4295587"/>
            <a:ext cx="4435077" cy="98492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948963" y="4539488"/>
            <a:ext cx="3771900" cy="45529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335"/>
              </a:spcBef>
            </a:pP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Expanding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5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Trebuchet MS"/>
                <a:cs typeface="Trebuchet MS"/>
              </a:rPr>
              <a:t>AI's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5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5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5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to </a:t>
            </a:r>
            <a:r>
              <a:rPr sz="1500" spc="-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8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500" spc="-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500" spc="-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5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500" spc="-1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5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Trebuchet MS"/>
                <a:cs typeface="Trebuchet MS"/>
              </a:rPr>
              <a:t>queri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-22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533</Words>
  <Application>Microsoft Macintosh PowerPoint</Application>
  <PresentationFormat>On-screen Show (4:3)</PresentationFormat>
  <Paragraphs>45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MT</vt:lpstr>
      <vt:lpstr>Calibri</vt:lpstr>
      <vt:lpstr>Trebuchet MS</vt:lpstr>
      <vt:lpstr>Verdana</vt:lpstr>
      <vt:lpstr>Office Theme</vt:lpstr>
      <vt:lpstr>VOICE - CONTROL (AI ASSISTANT FOR SANFRANCISCO BAY UNIVERSITY)</vt:lpstr>
      <vt:lpstr>DESIGN &amp; IMPLEMENTATION -  OVERVIEW</vt:lpstr>
      <vt:lpstr>DESIGN &amp; IMPLEMENTATION - AUDIO  PROCESSING</vt:lpstr>
      <vt:lpstr>DESIGN &amp; IMPLEMENTATION - SPEECH  RECOGNITION</vt:lpstr>
      <vt:lpstr>Text transcribed from  user speech is sent to  OpenAI's GPT-3 model.</vt:lpstr>
      <vt:lpstr>TEST - OVERVIEW</vt:lpstr>
      <vt:lpstr>RESPONSE:</vt:lpstr>
      <vt:lpstr>TEST - PROCESS DETAIL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- CONTROL (AI ASSISTANT FOR SANFRANCISCO BAY UNIVERSITY)</dc:title>
  <cp:lastModifiedBy>19709</cp:lastModifiedBy>
  <cp:revision>1</cp:revision>
  <dcterms:created xsi:type="dcterms:W3CDTF">2023-11-16T05:05:05Z</dcterms:created>
  <dcterms:modified xsi:type="dcterms:W3CDTF">2023-11-16T05:11:06Z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2023-11-15T00:00:00Z</vt:filetime>
  </property>
  <property fmtid="{D5CDD505-2E9C-101B-9397-08002B2CF9AE}" pid="3" name="LastSaved">
    <vt:filetime>2023-11-16T00:00:00Z</vt:filetime>
  </property>
</Properties>
</file>